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7" r:id="rId2"/>
    <p:sldId id="265" r:id="rId3"/>
    <p:sldId id="266" r:id="rId4"/>
    <p:sldId id="284" r:id="rId5"/>
    <p:sldId id="280" r:id="rId6"/>
    <p:sldId id="281" r:id="rId7"/>
    <p:sldId id="285" r:id="rId8"/>
    <p:sldId id="267" r:id="rId9"/>
    <p:sldId id="277" r:id="rId10"/>
    <p:sldId id="275" r:id="rId11"/>
    <p:sldId id="264" r:id="rId12"/>
    <p:sldId id="268" r:id="rId13"/>
    <p:sldId id="269" r:id="rId14"/>
    <p:sldId id="273" r:id="rId15"/>
    <p:sldId id="278" r:id="rId16"/>
    <p:sldId id="279" r:id="rId17"/>
    <p:sldId id="270" r:id="rId18"/>
    <p:sldId id="272" r:id="rId19"/>
    <p:sldId id="276" r:id="rId20"/>
    <p:sldId id="282"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FEBF7-5A87-4525-9316-227FA9E61748}" v="458" dt="2024-03-13T01:57:33.019"/>
    <p1510:client id="{2D311090-5D81-4226-AB0F-E2A9FF05954F}" v="1536" dt="2024-03-12T21:40:50.935"/>
    <p1510:client id="{57D9DAEF-4331-466C-8910-EB88AE16921D}" v="21" dt="2024-03-13T01:41:13.630"/>
    <p1510:client id="{BAD71B9F-FF80-432F-AF5F-D228A8716301}" v="1518" dt="2024-03-13T01:54:24.311"/>
    <p1510:client id="{C9B31637-2313-40EB-B3AA-40FBE62CB793}" v="754" dt="2024-03-12T23:37:51.705"/>
  </p1510:revLst>
</p1510:revInfo>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llian Ruelas-Thompson" userId="aad4525304add80f" providerId="LiveId" clId="{06CFEBF7-5A87-4525-9316-227FA9E61748}"/>
    <pc:docChg chg="undo custSel addSld delSld modSld sldOrd">
      <pc:chgData name="Lillian Ruelas-Thompson" userId="aad4525304add80f" providerId="LiveId" clId="{06CFEBF7-5A87-4525-9316-227FA9E61748}" dt="2024-03-13T01:57:33.019" v="2378" actId="20577"/>
      <pc:docMkLst>
        <pc:docMk/>
      </pc:docMkLst>
      <pc:sldChg chg="modSp mod">
        <pc:chgData name="Lillian Ruelas-Thompson" userId="aad4525304add80f" providerId="LiveId" clId="{06CFEBF7-5A87-4525-9316-227FA9E61748}" dt="2024-03-06T04:04:39.083" v="0" actId="20577"/>
        <pc:sldMkLst>
          <pc:docMk/>
          <pc:sldMk cId="576090978" sldId="257"/>
        </pc:sldMkLst>
        <pc:spChg chg="mod">
          <ac:chgData name="Lillian Ruelas-Thompson" userId="aad4525304add80f" providerId="LiveId" clId="{06CFEBF7-5A87-4525-9316-227FA9E61748}" dt="2024-03-06T04:04:39.083" v="0" actId="20577"/>
          <ac:spMkLst>
            <pc:docMk/>
            <pc:sldMk cId="576090978" sldId="257"/>
            <ac:spMk id="3" creationId="{00000000-0000-0000-0000-000000000000}"/>
          </ac:spMkLst>
        </pc:spChg>
      </pc:sldChg>
      <pc:sldChg chg="addSp delSp modSp mod modClrScheme chgLayout">
        <pc:chgData name="Lillian Ruelas-Thompson" userId="aad4525304add80f" providerId="LiveId" clId="{06CFEBF7-5A87-4525-9316-227FA9E61748}" dt="2024-03-12T04:33:03.079" v="1513" actId="14826"/>
        <pc:sldMkLst>
          <pc:docMk/>
          <pc:sldMk cId="1949577601" sldId="264"/>
        </pc:sldMkLst>
        <pc:spChg chg="mod">
          <ac:chgData name="Lillian Ruelas-Thompson" userId="aad4525304add80f" providerId="LiveId" clId="{06CFEBF7-5A87-4525-9316-227FA9E61748}" dt="2024-03-10T04:15:05.505" v="401" actId="20577"/>
          <ac:spMkLst>
            <pc:docMk/>
            <pc:sldMk cId="1949577601" sldId="264"/>
            <ac:spMk id="2" creationId="{00000000-0000-0000-0000-000000000000}"/>
          </ac:spMkLst>
        </pc:spChg>
        <pc:spChg chg="del mod ord">
          <ac:chgData name="Lillian Ruelas-Thompson" userId="aad4525304add80f" providerId="LiveId" clId="{06CFEBF7-5A87-4525-9316-227FA9E61748}" dt="2024-03-12T04:31:22.867" v="1510" actId="21"/>
          <ac:spMkLst>
            <pc:docMk/>
            <pc:sldMk cId="1949577601" sldId="264"/>
            <ac:spMk id="4" creationId="{00000000-0000-0000-0000-000000000000}"/>
          </ac:spMkLst>
        </pc:spChg>
        <pc:spChg chg="add del mod">
          <ac:chgData name="Lillian Ruelas-Thompson" userId="aad4525304add80f" providerId="LiveId" clId="{06CFEBF7-5A87-4525-9316-227FA9E61748}" dt="2024-03-10T04:14:16.334" v="369" actId="931"/>
          <ac:spMkLst>
            <pc:docMk/>
            <pc:sldMk cId="1949577601" sldId="264"/>
            <ac:spMk id="5" creationId="{B484DCED-96E6-4949-78D0-64DCBCCDEEF8}"/>
          </ac:spMkLst>
        </pc:spChg>
        <pc:graphicFrameChg chg="del">
          <ac:chgData name="Lillian Ruelas-Thompson" userId="aad4525304add80f" providerId="LiveId" clId="{06CFEBF7-5A87-4525-9316-227FA9E61748}" dt="2024-03-10T04:14:09.181" v="368" actId="21"/>
          <ac:graphicFrameMkLst>
            <pc:docMk/>
            <pc:sldMk cId="1949577601" sldId="264"/>
            <ac:graphicFrameMk id="10" creationId="{00000000-0000-0000-0000-000000000000}"/>
          </ac:graphicFrameMkLst>
        </pc:graphicFrameChg>
        <pc:picChg chg="add mod">
          <ac:chgData name="Lillian Ruelas-Thompson" userId="aad4525304add80f" providerId="LiveId" clId="{06CFEBF7-5A87-4525-9316-227FA9E61748}" dt="2024-03-12T04:33:03.079" v="1513" actId="14826"/>
          <ac:picMkLst>
            <pc:docMk/>
            <pc:sldMk cId="1949577601" sldId="264"/>
            <ac:picMk id="7" creationId="{7F1335A9-2969-6F21-CF20-792C13EA2AAA}"/>
          </ac:picMkLst>
        </pc:picChg>
        <pc:picChg chg="add mod">
          <ac:chgData name="Lillian Ruelas-Thompson" userId="aad4525304add80f" providerId="LiveId" clId="{06CFEBF7-5A87-4525-9316-227FA9E61748}" dt="2024-03-12T04:31:40.532" v="1512" actId="1076"/>
          <ac:picMkLst>
            <pc:docMk/>
            <pc:sldMk cId="1949577601" sldId="264"/>
            <ac:picMk id="9" creationId="{D8A7CF40-0F7B-0967-0584-63AB506897E5}"/>
          </ac:picMkLst>
        </pc:picChg>
      </pc:sldChg>
      <pc:sldChg chg="modSp mod">
        <pc:chgData name="Lillian Ruelas-Thompson" userId="aad4525304add80f" providerId="LiveId" clId="{06CFEBF7-5A87-4525-9316-227FA9E61748}" dt="2024-03-13T01:57:33.019" v="2378" actId="20577"/>
        <pc:sldMkLst>
          <pc:docMk/>
          <pc:sldMk cId="3053388791" sldId="265"/>
        </pc:sldMkLst>
        <pc:spChg chg="mod">
          <ac:chgData name="Lillian Ruelas-Thompson" userId="aad4525304add80f" providerId="LiveId" clId="{06CFEBF7-5A87-4525-9316-227FA9E61748}" dt="2024-03-10T04:00:54.681" v="314" actId="1076"/>
          <ac:spMkLst>
            <pc:docMk/>
            <pc:sldMk cId="3053388791" sldId="265"/>
            <ac:spMk id="2" creationId="{00000000-0000-0000-0000-000000000000}"/>
          </ac:spMkLst>
        </pc:spChg>
        <pc:spChg chg="mod">
          <ac:chgData name="Lillian Ruelas-Thompson" userId="aad4525304add80f" providerId="LiveId" clId="{06CFEBF7-5A87-4525-9316-227FA9E61748}" dt="2024-03-13T01:57:33.019" v="2378" actId="20577"/>
          <ac:spMkLst>
            <pc:docMk/>
            <pc:sldMk cId="3053388791" sldId="265"/>
            <ac:spMk id="3" creationId="{00000000-0000-0000-0000-000000000000}"/>
          </ac:spMkLst>
        </pc:spChg>
      </pc:sldChg>
      <pc:sldChg chg="modSp mod">
        <pc:chgData name="Lillian Ruelas-Thompson" userId="aad4525304add80f" providerId="LiveId" clId="{06CFEBF7-5A87-4525-9316-227FA9E61748}" dt="2024-03-10T03:58:28.442" v="268" actId="20577"/>
        <pc:sldMkLst>
          <pc:docMk/>
          <pc:sldMk cId="2905083717" sldId="266"/>
        </pc:sldMkLst>
        <pc:spChg chg="mod">
          <ac:chgData name="Lillian Ruelas-Thompson" userId="aad4525304add80f" providerId="LiveId" clId="{06CFEBF7-5A87-4525-9316-227FA9E61748}" dt="2024-03-10T03:58:28.442" v="268" actId="20577"/>
          <ac:spMkLst>
            <pc:docMk/>
            <pc:sldMk cId="2905083717" sldId="266"/>
            <ac:spMk id="2" creationId="{00000000-0000-0000-0000-000000000000}"/>
          </ac:spMkLst>
        </pc:spChg>
      </pc:sldChg>
      <pc:sldChg chg="addSp delSp modSp mod ord">
        <pc:chgData name="Lillian Ruelas-Thompson" userId="aad4525304add80f" providerId="LiveId" clId="{06CFEBF7-5A87-4525-9316-227FA9E61748}" dt="2024-03-12T04:33:35.019" v="1530" actId="20577"/>
        <pc:sldMkLst>
          <pc:docMk/>
          <pc:sldMk cId="2598391320" sldId="267"/>
        </pc:sldMkLst>
        <pc:spChg chg="mod">
          <ac:chgData name="Lillian Ruelas-Thompson" userId="aad4525304add80f" providerId="LiveId" clId="{06CFEBF7-5A87-4525-9316-227FA9E61748}" dt="2024-03-10T03:57:15.764" v="251" actId="20577"/>
          <ac:spMkLst>
            <pc:docMk/>
            <pc:sldMk cId="2598391320" sldId="267"/>
            <ac:spMk id="2" creationId="{00000000-0000-0000-0000-000000000000}"/>
          </ac:spMkLst>
        </pc:spChg>
        <pc:spChg chg="mod">
          <ac:chgData name="Lillian Ruelas-Thompson" userId="aad4525304add80f" providerId="LiveId" clId="{06CFEBF7-5A87-4525-9316-227FA9E61748}" dt="2024-03-12T04:33:35.019" v="1530" actId="20577"/>
          <ac:spMkLst>
            <pc:docMk/>
            <pc:sldMk cId="2598391320" sldId="267"/>
            <ac:spMk id="3" creationId="{00000000-0000-0000-0000-000000000000}"/>
          </ac:spMkLst>
        </pc:spChg>
        <pc:spChg chg="add mod">
          <ac:chgData name="Lillian Ruelas-Thompson" userId="aad4525304add80f" providerId="LiveId" clId="{06CFEBF7-5A87-4525-9316-227FA9E61748}" dt="2024-03-10T15:55:42.590" v="687" actId="1076"/>
          <ac:spMkLst>
            <pc:docMk/>
            <pc:sldMk cId="2598391320" sldId="267"/>
            <ac:spMk id="9" creationId="{EFC2AF3F-57EF-62CD-5784-B49562416D52}"/>
          </ac:spMkLst>
        </pc:spChg>
        <pc:graphicFrameChg chg="mod modGraphic">
          <ac:chgData name="Lillian Ruelas-Thompson" userId="aad4525304add80f" providerId="LiveId" clId="{06CFEBF7-5A87-4525-9316-227FA9E61748}" dt="2024-03-10T15:54:54.601" v="660" actId="1076"/>
          <ac:graphicFrameMkLst>
            <pc:docMk/>
            <pc:sldMk cId="2598391320" sldId="267"/>
            <ac:graphicFrameMk id="5" creationId="{00000000-0000-0000-0000-000000000000}"/>
          </ac:graphicFrameMkLst>
        </pc:graphicFrameChg>
        <pc:picChg chg="add del mod ord">
          <ac:chgData name="Lillian Ruelas-Thompson" userId="aad4525304add80f" providerId="LiveId" clId="{06CFEBF7-5A87-4525-9316-227FA9E61748}" dt="2024-03-11T15:46:55.915" v="1118" actId="21"/>
          <ac:picMkLst>
            <pc:docMk/>
            <pc:sldMk cId="2598391320" sldId="267"/>
            <ac:picMk id="6" creationId="{8E137FA7-7411-0FA9-C823-22B9B377FB24}"/>
          </ac:picMkLst>
        </pc:picChg>
        <pc:picChg chg="add del mod">
          <ac:chgData name="Lillian Ruelas-Thompson" userId="aad4525304add80f" providerId="LiveId" clId="{06CFEBF7-5A87-4525-9316-227FA9E61748}" dt="2024-03-10T15:50:24.002" v="587" actId="21"/>
          <ac:picMkLst>
            <pc:docMk/>
            <pc:sldMk cId="2598391320" sldId="267"/>
            <ac:picMk id="8" creationId="{9B243F2C-62A9-891A-7571-25282DB1715A}"/>
          </ac:picMkLst>
        </pc:picChg>
      </pc:sldChg>
      <pc:sldChg chg="modSp mod">
        <pc:chgData name="Lillian Ruelas-Thompson" userId="aad4525304add80f" providerId="LiveId" clId="{06CFEBF7-5A87-4525-9316-227FA9E61748}" dt="2024-03-10T03:57:00.208" v="199" actId="20577"/>
        <pc:sldMkLst>
          <pc:docMk/>
          <pc:sldMk cId="2993111047" sldId="268"/>
        </pc:sldMkLst>
        <pc:spChg chg="mod">
          <ac:chgData name="Lillian Ruelas-Thompson" userId="aad4525304add80f" providerId="LiveId" clId="{06CFEBF7-5A87-4525-9316-227FA9E61748}" dt="2024-03-10T03:57:00.208" v="199" actId="20577"/>
          <ac:spMkLst>
            <pc:docMk/>
            <pc:sldMk cId="2993111047" sldId="268"/>
            <ac:spMk id="2" creationId="{00000000-0000-0000-0000-000000000000}"/>
          </ac:spMkLst>
        </pc:spChg>
      </pc:sldChg>
      <pc:sldChg chg="addSp delSp modSp mod chgLayout">
        <pc:chgData name="Lillian Ruelas-Thompson" userId="aad4525304add80f" providerId="LiveId" clId="{06CFEBF7-5A87-4525-9316-227FA9E61748}" dt="2024-03-10T04:11:03.808" v="362" actId="1076"/>
        <pc:sldMkLst>
          <pc:docMk/>
          <pc:sldMk cId="4078798235" sldId="269"/>
        </pc:sldMkLst>
        <pc:spChg chg="mod ord">
          <ac:chgData name="Lillian Ruelas-Thompson" userId="aad4525304add80f" providerId="LiveId" clId="{06CFEBF7-5A87-4525-9316-227FA9E61748}" dt="2024-03-10T04:08:28.753" v="335" actId="700"/>
          <ac:spMkLst>
            <pc:docMk/>
            <pc:sldMk cId="4078798235" sldId="269"/>
            <ac:spMk id="2" creationId="{00000000-0000-0000-0000-000000000000}"/>
          </ac:spMkLst>
        </pc:spChg>
        <pc:spChg chg="del">
          <ac:chgData name="Lillian Ruelas-Thompson" userId="aad4525304add80f" providerId="LiveId" clId="{06CFEBF7-5A87-4525-9316-227FA9E61748}" dt="2024-03-10T04:08:28.753" v="335" actId="700"/>
          <ac:spMkLst>
            <pc:docMk/>
            <pc:sldMk cId="4078798235" sldId="269"/>
            <ac:spMk id="3" creationId="{00000000-0000-0000-0000-000000000000}"/>
          </ac:spMkLst>
        </pc:spChg>
        <pc:spChg chg="del">
          <ac:chgData name="Lillian Ruelas-Thompson" userId="aad4525304add80f" providerId="LiveId" clId="{06CFEBF7-5A87-4525-9316-227FA9E61748}" dt="2024-03-10T04:07:15.324" v="329" actId="931"/>
          <ac:spMkLst>
            <pc:docMk/>
            <pc:sldMk cId="4078798235" sldId="269"/>
            <ac:spMk id="4" creationId="{00000000-0000-0000-0000-000000000000}"/>
          </ac:spMkLst>
        </pc:spChg>
        <pc:spChg chg="del">
          <ac:chgData name="Lillian Ruelas-Thompson" userId="aad4525304add80f" providerId="LiveId" clId="{06CFEBF7-5A87-4525-9316-227FA9E61748}" dt="2024-03-10T04:08:28.753" v="335" actId="700"/>
          <ac:spMkLst>
            <pc:docMk/>
            <pc:sldMk cId="4078798235" sldId="269"/>
            <ac:spMk id="5" creationId="{00000000-0000-0000-0000-000000000000}"/>
          </ac:spMkLst>
        </pc:spChg>
        <pc:spChg chg="del">
          <ac:chgData name="Lillian Ruelas-Thompson" userId="aad4525304add80f" providerId="LiveId" clId="{06CFEBF7-5A87-4525-9316-227FA9E61748}" dt="2024-03-10T04:07:39.608" v="332" actId="931"/>
          <ac:spMkLst>
            <pc:docMk/>
            <pc:sldMk cId="4078798235" sldId="269"/>
            <ac:spMk id="6" creationId="{00000000-0000-0000-0000-000000000000}"/>
          </ac:spMkLst>
        </pc:spChg>
        <pc:spChg chg="add mod ord">
          <ac:chgData name="Lillian Ruelas-Thompson" userId="aad4525304add80f" providerId="LiveId" clId="{06CFEBF7-5A87-4525-9316-227FA9E61748}" dt="2024-03-10T04:08:28.753" v="335" actId="700"/>
          <ac:spMkLst>
            <pc:docMk/>
            <pc:sldMk cId="4078798235" sldId="269"/>
            <ac:spMk id="11" creationId="{101321FA-FA41-BD82-07BA-7671198D6CF7}"/>
          </ac:spMkLst>
        </pc:spChg>
        <pc:spChg chg="add mod ord">
          <ac:chgData name="Lillian Ruelas-Thompson" userId="aad4525304add80f" providerId="LiveId" clId="{06CFEBF7-5A87-4525-9316-227FA9E61748}" dt="2024-03-10T04:08:28.753" v="335" actId="700"/>
          <ac:spMkLst>
            <pc:docMk/>
            <pc:sldMk cId="4078798235" sldId="269"/>
            <ac:spMk id="12" creationId="{9C25E6F5-510E-7DDD-8A98-66AEA365418D}"/>
          </ac:spMkLst>
        </pc:spChg>
        <pc:picChg chg="add mod ord">
          <ac:chgData name="Lillian Ruelas-Thompson" userId="aad4525304add80f" providerId="LiveId" clId="{06CFEBF7-5A87-4525-9316-227FA9E61748}" dt="2024-03-10T04:11:01.349" v="361" actId="1076"/>
          <ac:picMkLst>
            <pc:docMk/>
            <pc:sldMk cId="4078798235" sldId="269"/>
            <ac:picMk id="8" creationId="{89F5F0F8-C2A1-50E3-FA37-3892EDD71999}"/>
          </ac:picMkLst>
        </pc:picChg>
        <pc:picChg chg="add mod ord">
          <ac:chgData name="Lillian Ruelas-Thompson" userId="aad4525304add80f" providerId="LiveId" clId="{06CFEBF7-5A87-4525-9316-227FA9E61748}" dt="2024-03-10T04:11:03.808" v="362" actId="1076"/>
          <ac:picMkLst>
            <pc:docMk/>
            <pc:sldMk cId="4078798235" sldId="269"/>
            <ac:picMk id="10" creationId="{660E5F4A-8DD9-5EB4-39E9-10DB5C73DECB}"/>
          </ac:picMkLst>
        </pc:picChg>
        <pc:picChg chg="add mod">
          <ac:chgData name="Lillian Ruelas-Thompson" userId="aad4525304add80f" providerId="LiveId" clId="{06CFEBF7-5A87-4525-9316-227FA9E61748}" dt="2024-03-10T04:10:48.386" v="359" actId="1076"/>
          <ac:picMkLst>
            <pc:docMk/>
            <pc:sldMk cId="4078798235" sldId="269"/>
            <ac:picMk id="14" creationId="{540BEC2D-5E32-F4D7-7E4F-BB42F9458DB6}"/>
          </ac:picMkLst>
        </pc:picChg>
      </pc:sldChg>
      <pc:sldChg chg="addSp modSp mod modAnim">
        <pc:chgData name="Lillian Ruelas-Thompson" userId="aad4525304add80f" providerId="LiveId" clId="{06CFEBF7-5A87-4525-9316-227FA9E61748}" dt="2024-03-12T04:57:13.630" v="2218" actId="20577"/>
        <pc:sldMkLst>
          <pc:docMk/>
          <pc:sldMk cId="1864551520" sldId="270"/>
        </pc:sldMkLst>
        <pc:spChg chg="mod">
          <ac:chgData name="Lillian Ruelas-Thompson" userId="aad4525304add80f" providerId="LiveId" clId="{06CFEBF7-5A87-4525-9316-227FA9E61748}" dt="2024-03-11T15:58:47.464" v="1459" actId="1076"/>
          <ac:spMkLst>
            <pc:docMk/>
            <pc:sldMk cId="1864551520" sldId="270"/>
            <ac:spMk id="2" creationId="{00000000-0000-0000-0000-000000000000}"/>
          </ac:spMkLst>
        </pc:spChg>
        <pc:spChg chg="add mod">
          <ac:chgData name="Lillian Ruelas-Thompson" userId="aad4525304add80f" providerId="LiveId" clId="{06CFEBF7-5A87-4525-9316-227FA9E61748}" dt="2024-03-12T04:57:13.630" v="2218" actId="20577"/>
          <ac:spMkLst>
            <pc:docMk/>
            <pc:sldMk cId="1864551520" sldId="270"/>
            <ac:spMk id="3" creationId="{ACDDA942-26D3-1829-6464-4AF097FE914C}"/>
          </ac:spMkLst>
        </pc:spChg>
      </pc:sldChg>
      <pc:sldChg chg="addSp modSp mod modAnim">
        <pc:chgData name="Lillian Ruelas-Thompson" userId="aad4525304add80f" providerId="LiveId" clId="{06CFEBF7-5A87-4525-9316-227FA9E61748}" dt="2024-03-11T16:01:59.813" v="1495"/>
        <pc:sldMkLst>
          <pc:docMk/>
          <pc:sldMk cId="242861733" sldId="271"/>
        </pc:sldMkLst>
        <pc:spChg chg="add mod">
          <ac:chgData name="Lillian Ruelas-Thompson" userId="aad4525304add80f" providerId="LiveId" clId="{06CFEBF7-5A87-4525-9316-227FA9E61748}" dt="2024-03-10T04:21:44.616" v="442" actId="20577"/>
          <ac:spMkLst>
            <pc:docMk/>
            <pc:sldMk cId="242861733" sldId="271"/>
            <ac:spMk id="2" creationId="{EE1A93EE-1A3D-1FCE-6511-0AA25BCF42B7}"/>
          </ac:spMkLst>
        </pc:spChg>
      </pc:sldChg>
      <pc:sldChg chg="addSp modSp add mod modAnim">
        <pc:chgData name="Lillian Ruelas-Thompson" userId="aad4525304add80f" providerId="LiveId" clId="{06CFEBF7-5A87-4525-9316-227FA9E61748}" dt="2024-03-12T04:59:59.195" v="2366" actId="20577"/>
        <pc:sldMkLst>
          <pc:docMk/>
          <pc:sldMk cId="3536887508" sldId="272"/>
        </pc:sldMkLst>
        <pc:spChg chg="mod">
          <ac:chgData name="Lillian Ruelas-Thompson" userId="aad4525304add80f" providerId="LiveId" clId="{06CFEBF7-5A87-4525-9316-227FA9E61748}" dt="2024-03-11T16:01:18.979" v="1488" actId="1076"/>
          <ac:spMkLst>
            <pc:docMk/>
            <pc:sldMk cId="3536887508" sldId="272"/>
            <ac:spMk id="2" creationId="{00000000-0000-0000-0000-000000000000}"/>
          </ac:spMkLst>
        </pc:spChg>
        <pc:spChg chg="add mod">
          <ac:chgData name="Lillian Ruelas-Thompson" userId="aad4525304add80f" providerId="LiveId" clId="{06CFEBF7-5A87-4525-9316-227FA9E61748}" dt="2024-03-12T04:59:59.195" v="2366" actId="20577"/>
          <ac:spMkLst>
            <pc:docMk/>
            <pc:sldMk cId="3536887508" sldId="272"/>
            <ac:spMk id="3" creationId="{941315A2-A057-FC93-F92A-625C645DCE39}"/>
          </ac:spMkLst>
        </pc:spChg>
      </pc:sldChg>
      <pc:sldChg chg="modSp add">
        <pc:chgData name="Lillian Ruelas-Thompson" userId="aad4525304add80f" providerId="LiveId" clId="{06CFEBF7-5A87-4525-9316-227FA9E61748}" dt="2024-03-10T04:12:03.611" v="366" actId="14826"/>
        <pc:sldMkLst>
          <pc:docMk/>
          <pc:sldMk cId="3044083984" sldId="273"/>
        </pc:sldMkLst>
        <pc:picChg chg="mod">
          <ac:chgData name="Lillian Ruelas-Thompson" userId="aad4525304add80f" providerId="LiveId" clId="{06CFEBF7-5A87-4525-9316-227FA9E61748}" dt="2024-03-10T04:11:44.808" v="364" actId="14826"/>
          <ac:picMkLst>
            <pc:docMk/>
            <pc:sldMk cId="3044083984" sldId="273"/>
            <ac:picMk id="8" creationId="{89F5F0F8-C2A1-50E3-FA37-3892EDD71999}"/>
          </ac:picMkLst>
        </pc:picChg>
        <pc:picChg chg="mod">
          <ac:chgData name="Lillian Ruelas-Thompson" userId="aad4525304add80f" providerId="LiveId" clId="{06CFEBF7-5A87-4525-9316-227FA9E61748}" dt="2024-03-10T04:11:52.464" v="365" actId="14826"/>
          <ac:picMkLst>
            <pc:docMk/>
            <pc:sldMk cId="3044083984" sldId="273"/>
            <ac:picMk id="10" creationId="{660E5F4A-8DD9-5EB4-39E9-10DB5C73DECB}"/>
          </ac:picMkLst>
        </pc:picChg>
        <pc:picChg chg="mod">
          <ac:chgData name="Lillian Ruelas-Thompson" userId="aad4525304add80f" providerId="LiveId" clId="{06CFEBF7-5A87-4525-9316-227FA9E61748}" dt="2024-03-10T04:12:03.611" v="366" actId="14826"/>
          <ac:picMkLst>
            <pc:docMk/>
            <pc:sldMk cId="3044083984" sldId="273"/>
            <ac:picMk id="14" creationId="{540BEC2D-5E32-F4D7-7E4F-BB42F9458DB6}"/>
          </ac:picMkLst>
        </pc:picChg>
      </pc:sldChg>
      <pc:sldChg chg="add del">
        <pc:chgData name="Lillian Ruelas-Thompson" userId="aad4525304add80f" providerId="LiveId" clId="{06CFEBF7-5A87-4525-9316-227FA9E61748}" dt="2024-03-12T05:01:14.491" v="2369" actId="2696"/>
        <pc:sldMkLst>
          <pc:docMk/>
          <pc:sldMk cId="56562670" sldId="274"/>
        </pc:sldMkLst>
      </pc:sldChg>
      <pc:sldChg chg="addSp modSp add mod">
        <pc:chgData name="Lillian Ruelas-Thompson" userId="aad4525304add80f" providerId="LiveId" clId="{06CFEBF7-5A87-4525-9316-227FA9E61748}" dt="2024-03-12T05:09:06.526" v="2377" actId="1076"/>
        <pc:sldMkLst>
          <pc:docMk/>
          <pc:sldMk cId="2143731958" sldId="275"/>
        </pc:sldMkLst>
        <pc:spChg chg="mod">
          <ac:chgData name="Lillian Ruelas-Thompson" userId="aad4525304add80f" providerId="LiveId" clId="{06CFEBF7-5A87-4525-9316-227FA9E61748}" dt="2024-03-12T04:34:17.704" v="1563" actId="20577"/>
          <ac:spMkLst>
            <pc:docMk/>
            <pc:sldMk cId="2143731958" sldId="275"/>
            <ac:spMk id="2" creationId="{00000000-0000-0000-0000-000000000000}"/>
          </ac:spMkLst>
        </pc:spChg>
        <pc:spChg chg="mod">
          <ac:chgData name="Lillian Ruelas-Thompson" userId="aad4525304add80f" providerId="LiveId" clId="{06CFEBF7-5A87-4525-9316-227FA9E61748}" dt="2024-03-12T04:49:22.577" v="1857" actId="20577"/>
          <ac:spMkLst>
            <pc:docMk/>
            <pc:sldMk cId="2143731958" sldId="275"/>
            <ac:spMk id="3" creationId="{00000000-0000-0000-0000-000000000000}"/>
          </ac:spMkLst>
        </pc:spChg>
        <pc:spChg chg="mod">
          <ac:chgData name="Lillian Ruelas-Thompson" userId="aad4525304add80f" providerId="LiveId" clId="{06CFEBF7-5A87-4525-9316-227FA9E61748}" dt="2024-03-12T05:08:31.632" v="2372" actId="1076"/>
          <ac:spMkLst>
            <pc:docMk/>
            <pc:sldMk cId="2143731958" sldId="275"/>
            <ac:spMk id="9" creationId="{EFC2AF3F-57EF-62CD-5784-B49562416D52}"/>
          </ac:spMkLst>
        </pc:spChg>
        <pc:graphicFrameChg chg="mod modGraphic">
          <ac:chgData name="Lillian Ruelas-Thompson" userId="aad4525304add80f" providerId="LiveId" clId="{06CFEBF7-5A87-4525-9316-227FA9E61748}" dt="2024-03-12T05:08:38.973" v="2373" actId="1076"/>
          <ac:graphicFrameMkLst>
            <pc:docMk/>
            <pc:sldMk cId="2143731958" sldId="275"/>
            <ac:graphicFrameMk id="5" creationId="{00000000-0000-0000-0000-000000000000}"/>
          </ac:graphicFrameMkLst>
        </pc:graphicFrameChg>
        <pc:picChg chg="add mod">
          <ac:chgData name="Lillian Ruelas-Thompson" userId="aad4525304add80f" providerId="LiveId" clId="{06CFEBF7-5A87-4525-9316-227FA9E61748}" dt="2024-03-12T05:09:06.526" v="2377" actId="1076"/>
          <ac:picMkLst>
            <pc:docMk/>
            <pc:sldMk cId="2143731958" sldId="275"/>
            <ac:picMk id="6" creationId="{3AAD2BA2-BB18-5000-8B1C-5FA9546B085D}"/>
          </ac:picMkLst>
        </pc:picChg>
      </pc:sldChg>
      <pc:sldChg chg="modSp new mod ord">
        <pc:chgData name="Lillian Ruelas-Thompson" userId="aad4525304add80f" providerId="LiveId" clId="{06CFEBF7-5A87-4525-9316-227FA9E61748}" dt="2024-03-12T05:00:06.200" v="2368"/>
        <pc:sldMkLst>
          <pc:docMk/>
          <pc:sldMk cId="528728827" sldId="276"/>
        </pc:sldMkLst>
        <pc:spChg chg="mod">
          <ac:chgData name="Lillian Ruelas-Thompson" userId="aad4525304add80f" providerId="LiveId" clId="{06CFEBF7-5A87-4525-9316-227FA9E61748}" dt="2024-03-12T04:47:19.939" v="1761" actId="20577"/>
          <ac:spMkLst>
            <pc:docMk/>
            <pc:sldMk cId="528728827" sldId="276"/>
            <ac:spMk id="2" creationId="{0B92A99A-CFD0-0514-9A0E-B39E12DA900C}"/>
          </ac:spMkLst>
        </pc:spChg>
        <pc:spChg chg="mod">
          <ac:chgData name="Lillian Ruelas-Thompson" userId="aad4525304add80f" providerId="LiveId" clId="{06CFEBF7-5A87-4525-9316-227FA9E61748}" dt="2024-03-12T04:47:36.928" v="1788" actId="20577"/>
          <ac:spMkLst>
            <pc:docMk/>
            <pc:sldMk cId="528728827" sldId="276"/>
            <ac:spMk id="3" creationId="{DE55EE97-835E-72FE-B787-302DE90F0699}"/>
          </ac:spMkLst>
        </pc:spChg>
      </pc:sldChg>
      <pc:sldChg chg="addSp delSp modSp new mod ord">
        <pc:chgData name="Lillian Ruelas-Thompson" userId="aad4525304add80f" providerId="LiveId" clId="{06CFEBF7-5A87-4525-9316-227FA9E61748}" dt="2024-03-12T05:02:06.632" v="2371"/>
        <pc:sldMkLst>
          <pc:docMk/>
          <pc:sldMk cId="680749017" sldId="277"/>
        </pc:sldMkLst>
        <pc:spChg chg="mod">
          <ac:chgData name="Lillian Ruelas-Thompson" userId="aad4525304add80f" providerId="LiveId" clId="{06CFEBF7-5A87-4525-9316-227FA9E61748}" dt="2024-03-12T04:53:50.145" v="1906" actId="20577"/>
          <ac:spMkLst>
            <pc:docMk/>
            <pc:sldMk cId="680749017" sldId="277"/>
            <ac:spMk id="2" creationId="{E182AC0F-FD3E-33E0-0C7A-634E47A296B3}"/>
          </ac:spMkLst>
        </pc:spChg>
        <pc:spChg chg="mod">
          <ac:chgData name="Lillian Ruelas-Thompson" userId="aad4525304add80f" providerId="LiveId" clId="{06CFEBF7-5A87-4525-9316-227FA9E61748}" dt="2024-03-12T04:54:20.627" v="1966" actId="20577"/>
          <ac:spMkLst>
            <pc:docMk/>
            <pc:sldMk cId="680749017" sldId="277"/>
            <ac:spMk id="3" creationId="{E7B00789-51C6-1AA6-29E0-FF2DFE6184D3}"/>
          </ac:spMkLst>
        </pc:spChg>
        <pc:spChg chg="del">
          <ac:chgData name="Lillian Ruelas-Thompson" userId="aad4525304add80f" providerId="LiveId" clId="{06CFEBF7-5A87-4525-9316-227FA9E61748}" dt="2024-03-12T04:52:16.135" v="1859" actId="931"/>
          <ac:spMkLst>
            <pc:docMk/>
            <pc:sldMk cId="680749017" sldId="277"/>
            <ac:spMk id="4" creationId="{0D5B9C99-BC86-52B7-8AAD-BD8A023696B1}"/>
          </ac:spMkLst>
        </pc:spChg>
        <pc:spChg chg="mod">
          <ac:chgData name="Lillian Ruelas-Thompson" userId="aad4525304add80f" providerId="LiveId" clId="{06CFEBF7-5A87-4525-9316-227FA9E61748}" dt="2024-03-12T04:54:10.569" v="1939" actId="20577"/>
          <ac:spMkLst>
            <pc:docMk/>
            <pc:sldMk cId="680749017" sldId="277"/>
            <ac:spMk id="5" creationId="{C1B64CD6-0BBE-C1D9-EA3A-D15C297DC3EC}"/>
          </ac:spMkLst>
        </pc:spChg>
        <pc:spChg chg="del">
          <ac:chgData name="Lillian Ruelas-Thompson" userId="aad4525304add80f" providerId="LiveId" clId="{06CFEBF7-5A87-4525-9316-227FA9E61748}" dt="2024-03-12T04:52:34.271" v="1862" actId="931"/>
          <ac:spMkLst>
            <pc:docMk/>
            <pc:sldMk cId="680749017" sldId="277"/>
            <ac:spMk id="6" creationId="{72FA9161-ECAD-FFF9-7BF2-EA5BFC1BDCD4}"/>
          </ac:spMkLst>
        </pc:spChg>
        <pc:picChg chg="add mod">
          <ac:chgData name="Lillian Ruelas-Thompson" userId="aad4525304add80f" providerId="LiveId" clId="{06CFEBF7-5A87-4525-9316-227FA9E61748}" dt="2024-03-12T04:52:18.351" v="1861" actId="962"/>
          <ac:picMkLst>
            <pc:docMk/>
            <pc:sldMk cId="680749017" sldId="277"/>
            <ac:picMk id="8" creationId="{4F678621-8B1B-BD52-8EB5-20B6DB16A3D4}"/>
          </ac:picMkLst>
        </pc:picChg>
        <pc:picChg chg="add mod">
          <ac:chgData name="Lillian Ruelas-Thompson" userId="aad4525304add80f" providerId="LiveId" clId="{06CFEBF7-5A87-4525-9316-227FA9E61748}" dt="2024-03-12T04:53:17.086" v="1867" actId="14100"/>
          <ac:picMkLst>
            <pc:docMk/>
            <pc:sldMk cId="680749017" sldId="277"/>
            <ac:picMk id="10" creationId="{5C19C848-73B3-3932-E662-63C363E78446}"/>
          </ac:picMkLst>
        </pc:picChg>
      </pc:sldChg>
    </pc:docChg>
  </pc:docChgLst>
  <pc:docChgLst>
    <pc:chgData name="Guest User" providerId="Windows Live" clId="Web-{C9B31637-2313-40EB-B3AA-40FBE62CB793}"/>
    <pc:docChg chg="addSld modSld">
      <pc:chgData name="Guest User" userId="" providerId="Windows Live" clId="Web-{C9B31637-2313-40EB-B3AA-40FBE62CB793}" dt="2024-03-12T23:37:51.705" v="750" actId="1076"/>
      <pc:docMkLst>
        <pc:docMk/>
      </pc:docMkLst>
      <pc:sldChg chg="modSp">
        <pc:chgData name="Guest User" userId="" providerId="Windows Live" clId="Web-{C9B31637-2313-40EB-B3AA-40FBE62CB793}" dt="2024-03-12T23:37:51.705" v="750" actId="1076"/>
        <pc:sldMkLst>
          <pc:docMk/>
          <pc:sldMk cId="4078798235" sldId="269"/>
        </pc:sldMkLst>
        <pc:picChg chg="mod">
          <ac:chgData name="Guest User" userId="" providerId="Windows Live" clId="Web-{C9B31637-2313-40EB-B3AA-40FBE62CB793}" dt="2024-03-12T23:37:51.705" v="750" actId="1076"/>
          <ac:picMkLst>
            <pc:docMk/>
            <pc:sldMk cId="4078798235" sldId="269"/>
            <ac:picMk id="5" creationId="{482DE4E7-802A-8C07-1CE0-89B2111FE999}"/>
          </ac:picMkLst>
        </pc:picChg>
        <pc:picChg chg="mod">
          <ac:chgData name="Guest User" userId="" providerId="Windows Live" clId="Web-{C9B31637-2313-40EB-B3AA-40FBE62CB793}" dt="2024-03-12T23:37:30.939" v="746" actId="1076"/>
          <ac:picMkLst>
            <pc:docMk/>
            <pc:sldMk cId="4078798235" sldId="269"/>
            <ac:picMk id="6" creationId="{66006DFE-41E3-BA09-1BFA-0DEF4EACCE88}"/>
          </ac:picMkLst>
        </pc:picChg>
        <pc:picChg chg="mod">
          <ac:chgData name="Guest User" userId="" providerId="Windows Live" clId="Web-{C9B31637-2313-40EB-B3AA-40FBE62CB793}" dt="2024-03-12T23:37:38.298" v="747" actId="1076"/>
          <ac:picMkLst>
            <pc:docMk/>
            <pc:sldMk cId="4078798235" sldId="269"/>
            <ac:picMk id="10" creationId="{660E5F4A-8DD9-5EB4-39E9-10DB5C73DECB}"/>
          </ac:picMkLst>
        </pc:picChg>
      </pc:sldChg>
      <pc:sldChg chg="modSp">
        <pc:chgData name="Guest User" userId="" providerId="Windows Live" clId="Web-{C9B31637-2313-40EB-B3AA-40FBE62CB793}" dt="2024-03-12T23:26:47.752" v="160" actId="20577"/>
        <pc:sldMkLst>
          <pc:docMk/>
          <pc:sldMk cId="528728827" sldId="276"/>
        </pc:sldMkLst>
        <pc:spChg chg="mod">
          <ac:chgData name="Guest User" userId="" providerId="Windows Live" clId="Web-{C9B31637-2313-40EB-B3AA-40FBE62CB793}" dt="2024-03-12T23:26:47.752" v="160" actId="20577"/>
          <ac:spMkLst>
            <pc:docMk/>
            <pc:sldMk cId="528728827" sldId="276"/>
            <ac:spMk id="3" creationId="{DE55EE97-835E-72FE-B787-302DE90F0699}"/>
          </ac:spMkLst>
        </pc:spChg>
      </pc:sldChg>
      <pc:sldChg chg="modSp">
        <pc:chgData name="Guest User" userId="" providerId="Windows Live" clId="Web-{C9B31637-2313-40EB-B3AA-40FBE62CB793}" dt="2024-03-12T23:22:49.621" v="11" actId="1076"/>
        <pc:sldMkLst>
          <pc:docMk/>
          <pc:sldMk cId="3993746669" sldId="280"/>
        </pc:sldMkLst>
        <pc:picChg chg="mod">
          <ac:chgData name="Guest User" userId="" providerId="Windows Live" clId="Web-{C9B31637-2313-40EB-B3AA-40FBE62CB793}" dt="2024-03-12T23:22:49.575" v="6" actId="1076"/>
          <ac:picMkLst>
            <pc:docMk/>
            <pc:sldMk cId="3993746669" sldId="280"/>
            <ac:picMk id="4" creationId="{80CEEE87-BCB9-0B3D-B0FC-87B697FBFD72}"/>
          </ac:picMkLst>
        </pc:picChg>
        <pc:picChg chg="mod">
          <ac:chgData name="Guest User" userId="" providerId="Windows Live" clId="Web-{C9B31637-2313-40EB-B3AA-40FBE62CB793}" dt="2024-03-12T23:22:49.590" v="7" actId="1076"/>
          <ac:picMkLst>
            <pc:docMk/>
            <pc:sldMk cId="3993746669" sldId="280"/>
            <ac:picMk id="5" creationId="{7F540CBC-A4F2-8679-A447-B4A27C8167F1}"/>
          </ac:picMkLst>
        </pc:picChg>
        <pc:picChg chg="mod">
          <ac:chgData name="Guest User" userId="" providerId="Windows Live" clId="Web-{C9B31637-2313-40EB-B3AA-40FBE62CB793}" dt="2024-03-12T23:22:49.590" v="8" actId="1076"/>
          <ac:picMkLst>
            <pc:docMk/>
            <pc:sldMk cId="3993746669" sldId="280"/>
            <ac:picMk id="6" creationId="{977D2521-ABDC-F758-F1E1-C89BC860A2DE}"/>
          </ac:picMkLst>
        </pc:picChg>
        <pc:picChg chg="mod">
          <ac:chgData name="Guest User" userId="" providerId="Windows Live" clId="Web-{C9B31637-2313-40EB-B3AA-40FBE62CB793}" dt="2024-03-12T23:22:49.606" v="9" actId="1076"/>
          <ac:picMkLst>
            <pc:docMk/>
            <pc:sldMk cId="3993746669" sldId="280"/>
            <ac:picMk id="7" creationId="{8D6DB0CB-B625-B4E6-AB57-CE7FCE6AD3FA}"/>
          </ac:picMkLst>
        </pc:picChg>
        <pc:picChg chg="mod">
          <ac:chgData name="Guest User" userId="" providerId="Windows Live" clId="Web-{C9B31637-2313-40EB-B3AA-40FBE62CB793}" dt="2024-03-12T23:22:49.606" v="10" actId="1076"/>
          <ac:picMkLst>
            <pc:docMk/>
            <pc:sldMk cId="3993746669" sldId="280"/>
            <ac:picMk id="8" creationId="{E405CA78-C12E-9E4D-F099-E1D97253A99E}"/>
          </ac:picMkLst>
        </pc:picChg>
        <pc:picChg chg="mod">
          <ac:chgData name="Guest User" userId="" providerId="Windows Live" clId="Web-{C9B31637-2313-40EB-B3AA-40FBE62CB793}" dt="2024-03-12T23:22:49.621" v="11" actId="1076"/>
          <ac:picMkLst>
            <pc:docMk/>
            <pc:sldMk cId="3993746669" sldId="280"/>
            <ac:picMk id="9" creationId="{74E7E0FA-9BC5-99CF-FB94-CAD3885216CE}"/>
          </ac:picMkLst>
        </pc:picChg>
      </pc:sldChg>
      <pc:sldChg chg="modSp new">
        <pc:chgData name="Guest User" userId="" providerId="Windows Live" clId="Web-{C9B31637-2313-40EB-B3AA-40FBE62CB793}" dt="2024-03-12T23:36:25.812" v="741" actId="20577"/>
        <pc:sldMkLst>
          <pc:docMk/>
          <pc:sldMk cId="678066744" sldId="282"/>
        </pc:sldMkLst>
        <pc:spChg chg="mod">
          <ac:chgData name="Guest User" userId="" providerId="Windows Live" clId="Web-{C9B31637-2313-40EB-B3AA-40FBE62CB793}" dt="2024-03-12T23:34:32.450" v="703" actId="20577"/>
          <ac:spMkLst>
            <pc:docMk/>
            <pc:sldMk cId="678066744" sldId="282"/>
            <ac:spMk id="2" creationId="{877C01EA-B897-CF5A-3F6E-327679B83575}"/>
          </ac:spMkLst>
        </pc:spChg>
        <pc:spChg chg="mod">
          <ac:chgData name="Guest User" userId="" providerId="Windows Live" clId="Web-{C9B31637-2313-40EB-B3AA-40FBE62CB793}" dt="2024-03-12T23:36:25.812" v="741" actId="20577"/>
          <ac:spMkLst>
            <pc:docMk/>
            <pc:sldMk cId="678066744" sldId="282"/>
            <ac:spMk id="3" creationId="{2ACAE311-D67D-CBEE-6031-422FFFE617FF}"/>
          </ac:spMkLst>
        </pc:spChg>
      </pc:sldChg>
    </pc:docChg>
  </pc:docChgLst>
  <pc:docChgLst>
    <pc:chgData name="Guest User" providerId="Windows Live" clId="Web-{2D311090-5D81-4226-AB0F-E2A9FF05954F}"/>
    <pc:docChg chg="addSld modSld">
      <pc:chgData name="Guest User" userId="" providerId="Windows Live" clId="Web-{2D311090-5D81-4226-AB0F-E2A9FF05954F}" dt="2024-03-12T21:40:50.935" v="1341" actId="1076"/>
      <pc:docMkLst>
        <pc:docMk/>
      </pc:docMkLst>
      <pc:sldChg chg="modSp">
        <pc:chgData name="Guest User" userId="" providerId="Windows Live" clId="Web-{2D311090-5D81-4226-AB0F-E2A9FF05954F}" dt="2024-03-12T20:16:17.678" v="0" actId="20577"/>
        <pc:sldMkLst>
          <pc:docMk/>
          <pc:sldMk cId="3053388791" sldId="265"/>
        </pc:sldMkLst>
        <pc:spChg chg="mod">
          <ac:chgData name="Guest User" userId="" providerId="Windows Live" clId="Web-{2D311090-5D81-4226-AB0F-E2A9FF05954F}" dt="2024-03-12T20:16:17.678" v="0" actId="20577"/>
          <ac:spMkLst>
            <pc:docMk/>
            <pc:sldMk cId="3053388791" sldId="265"/>
            <ac:spMk id="3" creationId="{00000000-0000-0000-0000-000000000000}"/>
          </ac:spMkLst>
        </pc:spChg>
      </pc:sldChg>
      <pc:sldChg chg="delSp">
        <pc:chgData name="Guest User" userId="" providerId="Windows Live" clId="Web-{2D311090-5D81-4226-AB0F-E2A9FF05954F}" dt="2024-03-12T21:12:24.067" v="1228"/>
        <pc:sldMkLst>
          <pc:docMk/>
          <pc:sldMk cId="2993111047" sldId="268"/>
        </pc:sldMkLst>
        <pc:spChg chg="del">
          <ac:chgData name="Guest User" userId="" providerId="Windows Live" clId="Web-{2D311090-5D81-4226-AB0F-E2A9FF05954F}" dt="2024-03-12T21:12:24.067" v="1228"/>
          <ac:spMkLst>
            <pc:docMk/>
            <pc:sldMk cId="2993111047" sldId="268"/>
            <ac:spMk id="3" creationId="{00000000-0000-0000-0000-000000000000}"/>
          </ac:spMkLst>
        </pc:spChg>
      </pc:sldChg>
      <pc:sldChg chg="addSp delSp modSp">
        <pc:chgData name="Guest User" userId="" providerId="Windows Live" clId="Web-{2D311090-5D81-4226-AB0F-E2A9FF05954F}" dt="2024-03-12T20:23:15.957" v="54" actId="20577"/>
        <pc:sldMkLst>
          <pc:docMk/>
          <pc:sldMk cId="4078798235" sldId="269"/>
        </pc:sldMkLst>
        <pc:spChg chg="mod">
          <ac:chgData name="Guest User" userId="" providerId="Windows Live" clId="Web-{2D311090-5D81-4226-AB0F-E2A9FF05954F}" dt="2024-03-12T20:23:15.957" v="54" actId="20577"/>
          <ac:spMkLst>
            <pc:docMk/>
            <pc:sldMk cId="4078798235" sldId="269"/>
            <ac:spMk id="2" creationId="{00000000-0000-0000-0000-000000000000}"/>
          </ac:spMkLst>
        </pc:spChg>
        <pc:spChg chg="add del mod">
          <ac:chgData name="Guest User" userId="" providerId="Windows Live" clId="Web-{2D311090-5D81-4226-AB0F-E2A9FF05954F}" dt="2024-03-12T20:21:23.184" v="42"/>
          <ac:spMkLst>
            <pc:docMk/>
            <pc:sldMk cId="4078798235" sldId="269"/>
            <ac:spMk id="4" creationId="{65773019-20A8-D40B-FF7C-046C593DE4C9}"/>
          </ac:spMkLst>
        </pc:spChg>
        <pc:spChg chg="del mod">
          <ac:chgData name="Guest User" userId="" providerId="Windows Live" clId="Web-{2D311090-5D81-4226-AB0F-E2A9FF05954F}" dt="2024-03-12T20:23:01.315" v="49"/>
          <ac:spMkLst>
            <pc:docMk/>
            <pc:sldMk cId="4078798235" sldId="269"/>
            <ac:spMk id="11" creationId="{101321FA-FA41-BD82-07BA-7671198D6CF7}"/>
          </ac:spMkLst>
        </pc:spChg>
        <pc:spChg chg="del mod">
          <ac:chgData name="Guest User" userId="" providerId="Windows Live" clId="Web-{2D311090-5D81-4226-AB0F-E2A9FF05954F}" dt="2024-03-12T20:23:04.566" v="50"/>
          <ac:spMkLst>
            <pc:docMk/>
            <pc:sldMk cId="4078798235" sldId="269"/>
            <ac:spMk id="12" creationId="{9C25E6F5-510E-7DDD-8A98-66AEA365418D}"/>
          </ac:spMkLst>
        </pc:spChg>
        <pc:picChg chg="add mod ord">
          <ac:chgData name="Guest User" userId="" providerId="Windows Live" clId="Web-{2D311090-5D81-4226-AB0F-E2A9FF05954F}" dt="2024-03-12T20:21:41.685" v="45" actId="1076"/>
          <ac:picMkLst>
            <pc:docMk/>
            <pc:sldMk cId="4078798235" sldId="269"/>
            <ac:picMk id="5" creationId="{482DE4E7-802A-8C07-1CE0-89B2111FE999}"/>
          </ac:picMkLst>
        </pc:picChg>
        <pc:picChg chg="add mod">
          <ac:chgData name="Guest User" userId="" providerId="Windows Live" clId="Web-{2D311090-5D81-4226-AB0F-E2A9FF05954F}" dt="2024-03-12T20:22:06.999" v="48" actId="14100"/>
          <ac:picMkLst>
            <pc:docMk/>
            <pc:sldMk cId="4078798235" sldId="269"/>
            <ac:picMk id="6" creationId="{66006DFE-41E3-BA09-1BFA-0DEF4EACCE88}"/>
          </ac:picMkLst>
        </pc:picChg>
        <pc:picChg chg="del mod">
          <ac:chgData name="Guest User" userId="" providerId="Windows Live" clId="Web-{2D311090-5D81-4226-AB0F-E2A9FF05954F}" dt="2024-03-12T20:19:30.207" v="7"/>
          <ac:picMkLst>
            <pc:docMk/>
            <pc:sldMk cId="4078798235" sldId="269"/>
            <ac:picMk id="8" creationId="{89F5F0F8-C2A1-50E3-FA37-3892EDD71999}"/>
          </ac:picMkLst>
        </pc:picChg>
        <pc:picChg chg="mod">
          <ac:chgData name="Guest User" userId="" providerId="Windows Live" clId="Web-{2D311090-5D81-4226-AB0F-E2A9FF05954F}" dt="2024-03-12T20:20:33.180" v="41" actId="1076"/>
          <ac:picMkLst>
            <pc:docMk/>
            <pc:sldMk cId="4078798235" sldId="269"/>
            <ac:picMk id="10" creationId="{660E5F4A-8DD9-5EB4-39E9-10DB5C73DECB}"/>
          </ac:picMkLst>
        </pc:picChg>
        <pc:picChg chg="del">
          <ac:chgData name="Guest User" userId="" providerId="Windows Live" clId="Web-{2D311090-5D81-4226-AB0F-E2A9FF05954F}" dt="2024-03-12T20:19:30.176" v="6"/>
          <ac:picMkLst>
            <pc:docMk/>
            <pc:sldMk cId="4078798235" sldId="269"/>
            <ac:picMk id="14" creationId="{540BEC2D-5E32-F4D7-7E4F-BB42F9458DB6}"/>
          </ac:picMkLst>
        </pc:picChg>
      </pc:sldChg>
      <pc:sldChg chg="modSp">
        <pc:chgData name="Guest User" userId="" providerId="Windows Live" clId="Web-{2D311090-5D81-4226-AB0F-E2A9FF05954F}" dt="2024-03-12T21:01:38.320" v="426" actId="14100"/>
        <pc:sldMkLst>
          <pc:docMk/>
          <pc:sldMk cId="3536887508" sldId="272"/>
        </pc:sldMkLst>
        <pc:spChg chg="mod">
          <ac:chgData name="Guest User" userId="" providerId="Windows Live" clId="Web-{2D311090-5D81-4226-AB0F-E2A9FF05954F}" dt="2024-03-12T21:01:38.320" v="426" actId="14100"/>
          <ac:spMkLst>
            <pc:docMk/>
            <pc:sldMk cId="3536887508" sldId="272"/>
            <ac:spMk id="3" creationId="{941315A2-A057-FC93-F92A-625C645DCE39}"/>
          </ac:spMkLst>
        </pc:spChg>
      </pc:sldChg>
      <pc:sldChg chg="delSp modSp">
        <pc:chgData name="Guest User" userId="" providerId="Windows Live" clId="Web-{2D311090-5D81-4226-AB0F-E2A9FF05954F}" dt="2024-03-12T20:41:29.236" v="150" actId="1076"/>
        <pc:sldMkLst>
          <pc:docMk/>
          <pc:sldMk cId="3044083984" sldId="273"/>
        </pc:sldMkLst>
        <pc:spChg chg="mod">
          <ac:chgData name="Guest User" userId="" providerId="Windows Live" clId="Web-{2D311090-5D81-4226-AB0F-E2A9FF05954F}" dt="2024-03-12T20:24:57.027" v="88" actId="20577"/>
          <ac:spMkLst>
            <pc:docMk/>
            <pc:sldMk cId="3044083984" sldId="273"/>
            <ac:spMk id="2" creationId="{00000000-0000-0000-0000-000000000000}"/>
          </ac:spMkLst>
        </pc:spChg>
        <pc:spChg chg="del">
          <ac:chgData name="Guest User" userId="" providerId="Windows Live" clId="Web-{2D311090-5D81-4226-AB0F-E2A9FF05954F}" dt="2024-03-12T20:36:18.558" v="117"/>
          <ac:spMkLst>
            <pc:docMk/>
            <pc:sldMk cId="3044083984" sldId="273"/>
            <ac:spMk id="11" creationId="{101321FA-FA41-BD82-07BA-7671198D6CF7}"/>
          </ac:spMkLst>
        </pc:spChg>
        <pc:spChg chg="del">
          <ac:chgData name="Guest User" userId="" providerId="Windows Live" clId="Web-{2D311090-5D81-4226-AB0F-E2A9FF05954F}" dt="2024-03-12T20:36:21.480" v="118"/>
          <ac:spMkLst>
            <pc:docMk/>
            <pc:sldMk cId="3044083984" sldId="273"/>
            <ac:spMk id="12" creationId="{9C25E6F5-510E-7DDD-8A98-66AEA365418D}"/>
          </ac:spMkLst>
        </pc:spChg>
        <pc:picChg chg="mod">
          <ac:chgData name="Guest User" userId="" providerId="Windows Live" clId="Web-{2D311090-5D81-4226-AB0F-E2A9FF05954F}" dt="2024-03-12T20:41:29.236" v="150" actId="1076"/>
          <ac:picMkLst>
            <pc:docMk/>
            <pc:sldMk cId="3044083984" sldId="273"/>
            <ac:picMk id="8" creationId="{89F5F0F8-C2A1-50E3-FA37-3892EDD71999}"/>
          </ac:picMkLst>
        </pc:picChg>
        <pc:picChg chg="mod">
          <ac:chgData name="Guest User" userId="" providerId="Windows Live" clId="Web-{2D311090-5D81-4226-AB0F-E2A9FF05954F}" dt="2024-03-12T20:41:23.017" v="149" actId="1076"/>
          <ac:picMkLst>
            <pc:docMk/>
            <pc:sldMk cId="3044083984" sldId="273"/>
            <ac:picMk id="10" creationId="{660E5F4A-8DD9-5EB4-39E9-10DB5C73DECB}"/>
          </ac:picMkLst>
        </pc:picChg>
        <pc:picChg chg="mod">
          <ac:chgData name="Guest User" userId="" providerId="Windows Live" clId="Web-{2D311090-5D81-4226-AB0F-E2A9FF05954F}" dt="2024-03-12T20:41:17.782" v="148" actId="1076"/>
          <ac:picMkLst>
            <pc:docMk/>
            <pc:sldMk cId="3044083984" sldId="273"/>
            <ac:picMk id="14" creationId="{540BEC2D-5E32-F4D7-7E4F-BB42F9458DB6}"/>
          </ac:picMkLst>
        </pc:picChg>
      </pc:sldChg>
      <pc:sldChg chg="modSp">
        <pc:chgData name="Guest User" userId="" providerId="Windows Live" clId="Web-{2D311090-5D81-4226-AB0F-E2A9FF05954F}" dt="2024-03-12T21:09:57.885" v="1203" actId="20577"/>
        <pc:sldMkLst>
          <pc:docMk/>
          <pc:sldMk cId="528728827" sldId="276"/>
        </pc:sldMkLst>
        <pc:spChg chg="mod">
          <ac:chgData name="Guest User" userId="" providerId="Windows Live" clId="Web-{2D311090-5D81-4226-AB0F-E2A9FF05954F}" dt="2024-03-12T21:09:57.885" v="1203" actId="20577"/>
          <ac:spMkLst>
            <pc:docMk/>
            <pc:sldMk cId="528728827" sldId="276"/>
            <ac:spMk id="3" creationId="{DE55EE97-835E-72FE-B787-302DE90F0699}"/>
          </ac:spMkLst>
        </pc:spChg>
      </pc:sldChg>
      <pc:sldChg chg="addSp delSp modSp new">
        <pc:chgData name="Guest User" userId="" providerId="Windows Live" clId="Web-{2D311090-5D81-4226-AB0F-E2A9FF05954F}" dt="2024-03-12T20:52:49.939" v="219" actId="1076"/>
        <pc:sldMkLst>
          <pc:docMk/>
          <pc:sldMk cId="531148023" sldId="278"/>
        </pc:sldMkLst>
        <pc:spChg chg="mod">
          <ac:chgData name="Guest User" userId="" providerId="Windows Live" clId="Web-{2D311090-5D81-4226-AB0F-E2A9FF05954F}" dt="2024-03-12T20:36:07.323" v="116" actId="20577"/>
          <ac:spMkLst>
            <pc:docMk/>
            <pc:sldMk cId="531148023" sldId="278"/>
            <ac:spMk id="2" creationId="{98D59D5B-EF6B-8748-5B25-68EC8AF6601B}"/>
          </ac:spMkLst>
        </pc:spChg>
        <pc:spChg chg="del">
          <ac:chgData name="Guest User" userId="" providerId="Windows Live" clId="Web-{2D311090-5D81-4226-AB0F-E2A9FF05954F}" dt="2024-03-12T20:42:14.380" v="154"/>
          <ac:spMkLst>
            <pc:docMk/>
            <pc:sldMk cId="531148023" sldId="278"/>
            <ac:spMk id="3" creationId="{C30BD224-11AE-35EA-8230-F35A7C0F517C}"/>
          </ac:spMkLst>
        </pc:spChg>
        <pc:spChg chg="del">
          <ac:chgData name="Guest User" userId="" providerId="Windows Live" clId="Web-{2D311090-5D81-4226-AB0F-E2A9FF05954F}" dt="2024-03-12T20:19:36.473" v="8"/>
          <ac:spMkLst>
            <pc:docMk/>
            <pc:sldMk cId="531148023" sldId="278"/>
            <ac:spMk id="4" creationId="{487E7052-7DF1-E7DB-7C1B-BF6BE3EBB50B}"/>
          </ac:spMkLst>
        </pc:spChg>
        <pc:spChg chg="del">
          <ac:chgData name="Guest User" userId="" providerId="Windows Live" clId="Web-{2D311090-5D81-4226-AB0F-E2A9FF05954F}" dt="2024-03-12T20:42:04.473" v="151"/>
          <ac:spMkLst>
            <pc:docMk/>
            <pc:sldMk cId="531148023" sldId="278"/>
            <ac:spMk id="5" creationId="{A39E3A1A-5D92-AD56-02E9-20974DFDED29}"/>
          </ac:spMkLst>
        </pc:spChg>
        <pc:spChg chg="del">
          <ac:chgData name="Guest User" userId="" providerId="Windows Live" clId="Web-{2D311090-5D81-4226-AB0F-E2A9FF05954F}" dt="2024-03-12T20:19:36.504" v="9"/>
          <ac:spMkLst>
            <pc:docMk/>
            <pc:sldMk cId="531148023" sldId="278"/>
            <ac:spMk id="6" creationId="{3D74E07B-DAB3-D3CB-2214-5FD9127D9BD3}"/>
          </ac:spMkLst>
        </pc:spChg>
        <pc:graphicFrameChg chg="add mod">
          <ac:chgData name="Guest User" userId="" providerId="Windows Live" clId="Web-{2D311090-5D81-4226-AB0F-E2A9FF05954F}" dt="2024-03-12T20:52:49.939" v="219" actId="1076"/>
          <ac:graphicFrameMkLst>
            <pc:docMk/>
            <pc:sldMk cId="531148023" sldId="278"/>
            <ac:graphicFrameMk id="12" creationId="{501F7FE2-1BFE-244F-52A6-1F2BAF8C987A}"/>
          </ac:graphicFrameMkLst>
        </pc:graphicFrameChg>
        <pc:picChg chg="add mod ord">
          <ac:chgData name="Guest User" userId="" providerId="Windows Live" clId="Web-{2D311090-5D81-4226-AB0F-E2A9FF05954F}" dt="2024-03-12T20:52:01.123" v="216" actId="1076"/>
          <ac:picMkLst>
            <pc:docMk/>
            <pc:sldMk cId="531148023" sldId="278"/>
            <ac:picMk id="7" creationId="{D0092180-0C4B-6A7B-7B60-CAEEFE3C3659}"/>
          </ac:picMkLst>
        </pc:picChg>
        <pc:picChg chg="add mod ord">
          <ac:chgData name="Guest User" userId="" providerId="Windows Live" clId="Web-{2D311090-5D81-4226-AB0F-E2A9FF05954F}" dt="2024-03-12T20:51:58.123" v="215" actId="1076"/>
          <ac:picMkLst>
            <pc:docMk/>
            <pc:sldMk cId="531148023" sldId="278"/>
            <ac:picMk id="8" creationId="{796B484F-8773-5D21-DB99-234CD08159F4}"/>
          </ac:picMkLst>
        </pc:picChg>
        <pc:picChg chg="add mod">
          <ac:chgData name="Guest User" userId="" providerId="Windows Live" clId="Web-{2D311090-5D81-4226-AB0F-E2A9FF05954F}" dt="2024-03-12T20:51:54.654" v="214" actId="1076"/>
          <ac:picMkLst>
            <pc:docMk/>
            <pc:sldMk cId="531148023" sldId="278"/>
            <ac:picMk id="9" creationId="{6DF2846F-F390-A5C1-D1FA-8707E81B298C}"/>
          </ac:picMkLst>
        </pc:picChg>
        <pc:picChg chg="add mod">
          <ac:chgData name="Guest User" userId="" providerId="Windows Live" clId="Web-{2D311090-5D81-4226-AB0F-E2A9FF05954F}" dt="2024-03-12T20:51:42.028" v="213" actId="1076"/>
          <ac:picMkLst>
            <pc:docMk/>
            <pc:sldMk cId="531148023" sldId="278"/>
            <ac:picMk id="10" creationId="{D2E59F19-56A2-7794-ECA6-18F6A4E5C7F7}"/>
          </ac:picMkLst>
        </pc:picChg>
      </pc:sldChg>
      <pc:sldChg chg="addSp delSp modSp new">
        <pc:chgData name="Guest User" userId="" providerId="Windows Live" clId="Web-{2D311090-5D81-4226-AB0F-E2A9FF05954F}" dt="2024-03-12T21:12:01.347" v="1227" actId="20577"/>
        <pc:sldMkLst>
          <pc:docMk/>
          <pc:sldMk cId="2162128420" sldId="279"/>
        </pc:sldMkLst>
        <pc:spChg chg="mod">
          <ac:chgData name="Guest User" userId="" providerId="Windows Live" clId="Web-{2D311090-5D81-4226-AB0F-E2A9FF05954F}" dt="2024-03-12T21:12:01.347" v="1227" actId="20577"/>
          <ac:spMkLst>
            <pc:docMk/>
            <pc:sldMk cId="2162128420" sldId="279"/>
            <ac:spMk id="2" creationId="{1F23DE44-81C6-DFE7-2765-DAA3D1B32243}"/>
          </ac:spMkLst>
        </pc:spChg>
        <pc:spChg chg="del">
          <ac:chgData name="Guest User" userId="" providerId="Windows Live" clId="Web-{2D311090-5D81-4226-AB0F-E2A9FF05954F}" dt="2024-03-12T20:46:44.461" v="188"/>
          <ac:spMkLst>
            <pc:docMk/>
            <pc:sldMk cId="2162128420" sldId="279"/>
            <ac:spMk id="3" creationId="{AFB6C05E-EC8F-6844-AAB5-3E80836B6CD5}"/>
          </ac:spMkLst>
        </pc:spChg>
        <pc:spChg chg="del">
          <ac:chgData name="Guest User" userId="" providerId="Windows Live" clId="Web-{2D311090-5D81-4226-AB0F-E2A9FF05954F}" dt="2024-03-12T20:46:46.336" v="189"/>
          <ac:spMkLst>
            <pc:docMk/>
            <pc:sldMk cId="2162128420" sldId="279"/>
            <ac:spMk id="4" creationId="{CA183771-BB29-BC17-F8CC-DAA972B22C61}"/>
          </ac:spMkLst>
        </pc:spChg>
        <pc:spChg chg="del">
          <ac:chgData name="Guest User" userId="" providerId="Windows Live" clId="Web-{2D311090-5D81-4226-AB0F-E2A9FF05954F}" dt="2024-03-12T20:46:48.071" v="190"/>
          <ac:spMkLst>
            <pc:docMk/>
            <pc:sldMk cId="2162128420" sldId="279"/>
            <ac:spMk id="5" creationId="{875E31EE-A53E-27DC-1D81-0FB7E2124E6F}"/>
          </ac:spMkLst>
        </pc:spChg>
        <pc:spChg chg="del">
          <ac:chgData name="Guest User" userId="" providerId="Windows Live" clId="Web-{2D311090-5D81-4226-AB0F-E2A9FF05954F}" dt="2024-03-12T20:46:50.571" v="191"/>
          <ac:spMkLst>
            <pc:docMk/>
            <pc:sldMk cId="2162128420" sldId="279"/>
            <ac:spMk id="6" creationId="{7DE6204D-A292-0EF3-C8FC-ACB6DAE8FEA9}"/>
          </ac:spMkLst>
        </pc:spChg>
        <pc:graphicFrameChg chg="add del mod modGraphic">
          <ac:chgData name="Guest User" userId="" providerId="Windows Live" clId="Web-{2D311090-5D81-4226-AB0F-E2A9FF05954F}" dt="2024-03-12T20:47:09.947" v="195"/>
          <ac:graphicFrameMkLst>
            <pc:docMk/>
            <pc:sldMk cId="2162128420" sldId="279"/>
            <ac:graphicFrameMk id="8" creationId="{9EB0554E-2F3E-19FA-D755-5FB2A8FE507A}"/>
          </ac:graphicFrameMkLst>
        </pc:graphicFrameChg>
        <pc:picChg chg="add mod">
          <ac:chgData name="Guest User" userId="" providerId="Windows Live" clId="Web-{2D311090-5D81-4226-AB0F-E2A9FF05954F}" dt="2024-03-12T20:58:02.117" v="254" actId="1076"/>
          <ac:picMkLst>
            <pc:docMk/>
            <pc:sldMk cId="2162128420" sldId="279"/>
            <ac:picMk id="9" creationId="{BE0F3146-B5A2-91A7-DF51-D2BED1E04839}"/>
          </ac:picMkLst>
        </pc:picChg>
        <pc:picChg chg="add mod">
          <ac:chgData name="Guest User" userId="" providerId="Windows Live" clId="Web-{2D311090-5D81-4226-AB0F-E2A9FF05954F}" dt="2024-03-12T20:57:45.350" v="252" actId="1076"/>
          <ac:picMkLst>
            <pc:docMk/>
            <pc:sldMk cId="2162128420" sldId="279"/>
            <ac:picMk id="10" creationId="{9704D8DD-CB34-60A7-A713-C92D5B1B7817}"/>
          </ac:picMkLst>
        </pc:picChg>
        <pc:picChg chg="add mod">
          <ac:chgData name="Guest User" userId="" providerId="Windows Live" clId="Web-{2D311090-5D81-4226-AB0F-E2A9FF05954F}" dt="2024-03-12T20:57:48.694" v="253" actId="1076"/>
          <ac:picMkLst>
            <pc:docMk/>
            <pc:sldMk cId="2162128420" sldId="279"/>
            <ac:picMk id="11" creationId="{5D370AFC-44AB-B2DB-059E-0226EBDDEA39}"/>
          </ac:picMkLst>
        </pc:picChg>
        <pc:picChg chg="add mod">
          <ac:chgData name="Guest User" userId="" providerId="Windows Live" clId="Web-{2D311090-5D81-4226-AB0F-E2A9FF05954F}" dt="2024-03-12T20:58:10.024" v="255" actId="1076"/>
          <ac:picMkLst>
            <pc:docMk/>
            <pc:sldMk cId="2162128420" sldId="279"/>
            <ac:picMk id="12" creationId="{830D0F6B-1542-AE9E-3C1A-98EC830B0876}"/>
          </ac:picMkLst>
        </pc:picChg>
      </pc:sldChg>
      <pc:sldChg chg="addSp delSp modSp new">
        <pc:chgData name="Guest User" userId="" providerId="Windows Live" clId="Web-{2D311090-5D81-4226-AB0F-E2A9FF05954F}" dt="2024-03-12T21:37:06.310" v="1285" actId="14100"/>
        <pc:sldMkLst>
          <pc:docMk/>
          <pc:sldMk cId="3993746669" sldId="280"/>
        </pc:sldMkLst>
        <pc:spChg chg="mod">
          <ac:chgData name="Guest User" userId="" providerId="Windows Live" clId="Web-{2D311090-5D81-4226-AB0F-E2A9FF05954F}" dt="2024-03-12T21:17:34.479" v="1244" actId="20577"/>
          <ac:spMkLst>
            <pc:docMk/>
            <pc:sldMk cId="3993746669" sldId="280"/>
            <ac:spMk id="2" creationId="{FC18DD47-E0B4-2397-7AB1-BB676907999C}"/>
          </ac:spMkLst>
        </pc:spChg>
        <pc:spChg chg="del">
          <ac:chgData name="Guest User" userId="" providerId="Windows Live" clId="Web-{2D311090-5D81-4226-AB0F-E2A9FF05954F}" dt="2024-03-12T21:24:21.867" v="1245"/>
          <ac:spMkLst>
            <pc:docMk/>
            <pc:sldMk cId="3993746669" sldId="280"/>
            <ac:spMk id="3" creationId="{92B67ED6-4167-E68F-2908-E89CEBF966B8}"/>
          </ac:spMkLst>
        </pc:spChg>
        <pc:picChg chg="add mod ord">
          <ac:chgData name="Guest User" userId="" providerId="Windows Live" clId="Web-{2D311090-5D81-4226-AB0F-E2A9FF05954F}" dt="2024-03-12T21:27:45.850" v="1256" actId="14100"/>
          <ac:picMkLst>
            <pc:docMk/>
            <pc:sldMk cId="3993746669" sldId="280"/>
            <ac:picMk id="4" creationId="{80CEEE87-BCB9-0B3D-B0FC-87B697FBFD72}"/>
          </ac:picMkLst>
        </pc:picChg>
        <pc:picChg chg="add mod">
          <ac:chgData name="Guest User" userId="" providerId="Windows Live" clId="Web-{2D311090-5D81-4226-AB0F-E2A9FF05954F}" dt="2024-03-12T21:27:29.098" v="1254" actId="1076"/>
          <ac:picMkLst>
            <pc:docMk/>
            <pc:sldMk cId="3993746669" sldId="280"/>
            <ac:picMk id="5" creationId="{7F540CBC-A4F2-8679-A447-B4A27C8167F1}"/>
          </ac:picMkLst>
        </pc:picChg>
        <pc:picChg chg="add mod">
          <ac:chgData name="Guest User" userId="" providerId="Windows Live" clId="Web-{2D311090-5D81-4226-AB0F-E2A9FF05954F}" dt="2024-03-12T21:27:50.256" v="1257" actId="14100"/>
          <ac:picMkLst>
            <pc:docMk/>
            <pc:sldMk cId="3993746669" sldId="280"/>
            <ac:picMk id="6" creationId="{977D2521-ABDC-F758-F1E1-C89BC860A2DE}"/>
          </ac:picMkLst>
        </pc:picChg>
        <pc:picChg chg="add mod">
          <ac:chgData name="Guest User" userId="" providerId="Windows Live" clId="Web-{2D311090-5D81-4226-AB0F-E2A9FF05954F}" dt="2024-03-12T21:34:21.158" v="1265" actId="14100"/>
          <ac:picMkLst>
            <pc:docMk/>
            <pc:sldMk cId="3993746669" sldId="280"/>
            <ac:picMk id="7" creationId="{8D6DB0CB-B625-B4E6-AB57-CE7FCE6AD3FA}"/>
          </ac:picMkLst>
        </pc:picChg>
        <pc:picChg chg="add mod">
          <ac:chgData name="Guest User" userId="" providerId="Windows Live" clId="Web-{2D311090-5D81-4226-AB0F-E2A9FF05954F}" dt="2024-03-12T21:34:31.049" v="1267" actId="1076"/>
          <ac:picMkLst>
            <pc:docMk/>
            <pc:sldMk cId="3993746669" sldId="280"/>
            <ac:picMk id="8" creationId="{E405CA78-C12E-9E4D-F099-E1D97253A99E}"/>
          </ac:picMkLst>
        </pc:picChg>
        <pc:picChg chg="add mod">
          <ac:chgData name="Guest User" userId="" providerId="Windows Live" clId="Web-{2D311090-5D81-4226-AB0F-E2A9FF05954F}" dt="2024-03-12T21:37:06.310" v="1285" actId="14100"/>
          <ac:picMkLst>
            <pc:docMk/>
            <pc:sldMk cId="3993746669" sldId="280"/>
            <ac:picMk id="9" creationId="{74E7E0FA-9BC5-99CF-FB94-CAD3885216CE}"/>
          </ac:picMkLst>
        </pc:picChg>
      </pc:sldChg>
      <pc:sldChg chg="addSp delSp modSp new">
        <pc:chgData name="Guest User" userId="" providerId="Windows Live" clId="Web-{2D311090-5D81-4226-AB0F-E2A9FF05954F}" dt="2024-03-12T21:40:50.935" v="1341" actId="1076"/>
        <pc:sldMkLst>
          <pc:docMk/>
          <pc:sldMk cId="704679871" sldId="281"/>
        </pc:sldMkLst>
        <pc:spChg chg="add del mod">
          <ac:chgData name="Guest User" userId="" providerId="Windows Live" clId="Web-{2D311090-5D81-4226-AB0F-E2A9FF05954F}" dt="2024-03-12T21:40:06.041" v="1322" actId="20577"/>
          <ac:spMkLst>
            <pc:docMk/>
            <pc:sldMk cId="704679871" sldId="281"/>
            <ac:spMk id="2" creationId="{7A07149F-16B9-0431-E6E2-7A432A5E6CD2}"/>
          </ac:spMkLst>
        </pc:spChg>
        <pc:spChg chg="del">
          <ac:chgData name="Guest User" userId="" providerId="Windows Live" clId="Web-{2D311090-5D81-4226-AB0F-E2A9FF05954F}" dt="2024-03-12T21:39:23.163" v="1289"/>
          <ac:spMkLst>
            <pc:docMk/>
            <pc:sldMk cId="704679871" sldId="281"/>
            <ac:spMk id="3" creationId="{B9B6A226-55B6-5838-EA9A-376F53F64646}"/>
          </ac:spMkLst>
        </pc:spChg>
        <pc:spChg chg="add mod">
          <ac:chgData name="Guest User" userId="" providerId="Windows Live" clId="Web-{2D311090-5D81-4226-AB0F-E2A9FF05954F}" dt="2024-03-12T21:40:50.935" v="1341" actId="1076"/>
          <ac:spMkLst>
            <pc:docMk/>
            <pc:sldMk cId="704679871" sldId="281"/>
            <ac:spMk id="5" creationId="{6D2E0519-5C8A-46C5-8D38-F9CE1516D2EB}"/>
          </ac:spMkLst>
        </pc:spChg>
        <pc:picChg chg="add mod ord">
          <ac:chgData name="Guest User" userId="" providerId="Windows Live" clId="Web-{2D311090-5D81-4226-AB0F-E2A9FF05954F}" dt="2024-03-12T21:39:23.163" v="1289"/>
          <ac:picMkLst>
            <pc:docMk/>
            <pc:sldMk cId="704679871" sldId="281"/>
            <ac:picMk id="4" creationId="{067DA005-1447-9032-56FC-5E9FD02F97F3}"/>
          </ac:picMkLst>
        </pc:picChg>
      </pc:sldChg>
    </pc:docChg>
  </pc:docChgLst>
  <pc:docChgLst>
    <pc:chgData name="Guest User" providerId="Windows Live" clId="Web-{57D9DAEF-4331-466C-8910-EB88AE16921D}"/>
    <pc:docChg chg="modSld">
      <pc:chgData name="Guest User" userId="" providerId="Windows Live" clId="Web-{57D9DAEF-4331-466C-8910-EB88AE16921D}" dt="2024-03-13T01:41:13.083" v="10" actId="20577"/>
      <pc:docMkLst>
        <pc:docMk/>
      </pc:docMkLst>
      <pc:sldChg chg="modSp">
        <pc:chgData name="Guest User" userId="" providerId="Windows Live" clId="Web-{57D9DAEF-4331-466C-8910-EB88AE16921D}" dt="2024-03-13T00:17:32.163" v="7" actId="20577"/>
        <pc:sldMkLst>
          <pc:docMk/>
          <pc:sldMk cId="3536887508" sldId="272"/>
        </pc:sldMkLst>
        <pc:spChg chg="mod">
          <ac:chgData name="Guest User" userId="" providerId="Windows Live" clId="Web-{57D9DAEF-4331-466C-8910-EB88AE16921D}" dt="2024-03-13T00:17:32.163" v="7" actId="20577"/>
          <ac:spMkLst>
            <pc:docMk/>
            <pc:sldMk cId="3536887508" sldId="272"/>
            <ac:spMk id="3" creationId="{941315A2-A057-FC93-F92A-625C645DCE39}"/>
          </ac:spMkLst>
        </pc:spChg>
      </pc:sldChg>
      <pc:sldChg chg="modSp">
        <pc:chgData name="Guest User" userId="" providerId="Windows Live" clId="Web-{57D9DAEF-4331-466C-8910-EB88AE16921D}" dt="2024-03-13T01:41:13.083" v="10" actId="20577"/>
        <pc:sldMkLst>
          <pc:docMk/>
          <pc:sldMk cId="1726751414" sldId="284"/>
        </pc:sldMkLst>
        <pc:spChg chg="mod">
          <ac:chgData name="Guest User" userId="" providerId="Windows Live" clId="Web-{57D9DAEF-4331-466C-8910-EB88AE16921D}" dt="2024-03-13T01:41:13.083" v="10" actId="20577"/>
          <ac:spMkLst>
            <pc:docMk/>
            <pc:sldMk cId="1726751414" sldId="284"/>
            <ac:spMk id="3" creationId="{F348D06D-B701-F536-D3BB-6047507A1302}"/>
          </ac:spMkLst>
        </pc:spChg>
      </pc:sldChg>
    </pc:docChg>
  </pc:docChgLst>
  <pc:docChgLst>
    <pc:chgData name="Alena Matusevich" userId="d181f84c0b9144c8" providerId="Windows Live" clId="Web-{BAD71B9F-FF80-432F-AF5F-D228A8716301}"/>
    <pc:docChg chg="addSld delSld modSld">
      <pc:chgData name="Alena Matusevich" userId="d181f84c0b9144c8" providerId="Windows Live" clId="Web-{BAD71B9F-FF80-432F-AF5F-D228A8716301}" dt="2024-03-13T01:54:24.311" v="1337" actId="1076"/>
      <pc:docMkLst>
        <pc:docMk/>
      </pc:docMkLst>
      <pc:sldChg chg="addSp modSp mod modClrScheme chgLayout">
        <pc:chgData name="Alena Matusevich" userId="d181f84c0b9144c8" providerId="Windows Live" clId="Web-{BAD71B9F-FF80-432F-AF5F-D228A8716301}" dt="2024-03-13T01:18:27.562" v="1122" actId="20577"/>
        <pc:sldMkLst>
          <pc:docMk/>
          <pc:sldMk cId="2905083717" sldId="266"/>
        </pc:sldMkLst>
        <pc:spChg chg="mod ord">
          <ac:chgData name="Alena Matusevich" userId="d181f84c0b9144c8" providerId="Windows Live" clId="Web-{BAD71B9F-FF80-432F-AF5F-D228A8716301}" dt="2024-03-13T00:31:12.165" v="566" actId="20577"/>
          <ac:spMkLst>
            <pc:docMk/>
            <pc:sldMk cId="2905083717" sldId="266"/>
            <ac:spMk id="2" creationId="{00000000-0000-0000-0000-000000000000}"/>
          </ac:spMkLst>
        </pc:spChg>
        <pc:spChg chg="mod ord">
          <ac:chgData name="Alena Matusevich" userId="d181f84c0b9144c8" providerId="Windows Live" clId="Web-{BAD71B9F-FF80-432F-AF5F-D228A8716301}" dt="2024-03-13T01:18:27.562" v="1122" actId="20577"/>
          <ac:spMkLst>
            <pc:docMk/>
            <pc:sldMk cId="2905083717" sldId="266"/>
            <ac:spMk id="3" creationId="{00000000-0000-0000-0000-000000000000}"/>
          </ac:spMkLst>
        </pc:spChg>
        <pc:spChg chg="add mod ord">
          <ac:chgData name="Alena Matusevich" userId="d181f84c0b9144c8" providerId="Windows Live" clId="Web-{BAD71B9F-FF80-432F-AF5F-D228A8716301}" dt="2024-03-13T01:18:24.703" v="1119" actId="20577"/>
          <ac:spMkLst>
            <pc:docMk/>
            <pc:sldMk cId="2905083717" sldId="266"/>
            <ac:spMk id="4" creationId="{ED3C5E22-FFDB-91AE-1FE9-887150D3681C}"/>
          </ac:spMkLst>
        </pc:spChg>
        <pc:spChg chg="add mod">
          <ac:chgData name="Alena Matusevich" userId="d181f84c0b9144c8" providerId="Windows Live" clId="Web-{BAD71B9F-FF80-432F-AF5F-D228A8716301}" dt="2024-03-13T00:28:39.030" v="490" actId="20577"/>
          <ac:spMkLst>
            <pc:docMk/>
            <pc:sldMk cId="2905083717" sldId="266"/>
            <ac:spMk id="5" creationId="{AB3EC09E-1CA3-5EAB-6911-AE24713D1BA3}"/>
          </ac:spMkLst>
        </pc:spChg>
      </pc:sldChg>
      <pc:sldChg chg="addSp delSp modSp new del">
        <pc:chgData name="Alena Matusevich" userId="d181f84c0b9144c8" providerId="Windows Live" clId="Web-{BAD71B9F-FF80-432F-AF5F-D228A8716301}" dt="2024-03-13T00:47:56.668" v="949"/>
        <pc:sldMkLst>
          <pc:docMk/>
          <pc:sldMk cId="1668607792" sldId="283"/>
        </pc:sldMkLst>
        <pc:spChg chg="mod">
          <ac:chgData name="Alena Matusevich" userId="d181f84c0b9144c8" providerId="Windows Live" clId="Web-{BAD71B9F-FF80-432F-AF5F-D228A8716301}" dt="2024-03-13T00:31:59.652" v="582" actId="1076"/>
          <ac:spMkLst>
            <pc:docMk/>
            <pc:sldMk cId="1668607792" sldId="283"/>
            <ac:spMk id="2" creationId="{E3990877-7F87-E2BC-8226-E9C148CD6D21}"/>
          </ac:spMkLst>
        </pc:spChg>
        <pc:spChg chg="mod">
          <ac:chgData name="Alena Matusevich" userId="d181f84c0b9144c8" providerId="Windows Live" clId="Web-{BAD71B9F-FF80-432F-AF5F-D228A8716301}" dt="2024-03-13T00:43:03.024" v="908" actId="14100"/>
          <ac:spMkLst>
            <pc:docMk/>
            <pc:sldMk cId="1668607792" sldId="283"/>
            <ac:spMk id="3" creationId="{E1E16B42-6549-9879-67EE-CA5E1BB905B8}"/>
          </ac:spMkLst>
        </pc:spChg>
        <pc:spChg chg="del mod">
          <ac:chgData name="Alena Matusevich" userId="d181f84c0b9144c8" providerId="Windows Live" clId="Web-{BAD71B9F-FF80-432F-AF5F-D228A8716301}" dt="2024-03-13T00:35:59.246" v="623"/>
          <ac:spMkLst>
            <pc:docMk/>
            <pc:sldMk cId="1668607792" sldId="283"/>
            <ac:spMk id="4" creationId="{090AECC2-8601-5B03-1B12-18BFD02D98E0}"/>
          </ac:spMkLst>
        </pc:spChg>
        <pc:spChg chg="add mod">
          <ac:chgData name="Alena Matusevich" userId="d181f84c0b9144c8" providerId="Windows Live" clId="Web-{BAD71B9F-FF80-432F-AF5F-D228A8716301}" dt="2024-03-13T00:44:20.232" v="913" actId="1076"/>
          <ac:spMkLst>
            <pc:docMk/>
            <pc:sldMk cId="1668607792" sldId="283"/>
            <ac:spMk id="7" creationId="{B7ED28E2-4E03-11C7-03C7-593295C2C8EC}"/>
          </ac:spMkLst>
        </pc:spChg>
        <pc:spChg chg="add mod">
          <ac:chgData name="Alena Matusevich" userId="d181f84c0b9144c8" providerId="Windows Live" clId="Web-{BAD71B9F-FF80-432F-AF5F-D228A8716301}" dt="2024-03-13T00:46:04.223" v="937"/>
          <ac:spMkLst>
            <pc:docMk/>
            <pc:sldMk cId="1668607792" sldId="283"/>
            <ac:spMk id="9" creationId="{4F75D92F-A355-ABE9-5D79-1D2C62E1415B}"/>
          </ac:spMkLst>
        </pc:spChg>
        <pc:picChg chg="add del mod ord">
          <ac:chgData name="Alena Matusevich" userId="d181f84c0b9144c8" providerId="Windows Live" clId="Web-{BAD71B9F-FF80-432F-AF5F-D228A8716301}" dt="2024-03-13T00:46:04.223" v="937"/>
          <ac:picMkLst>
            <pc:docMk/>
            <pc:sldMk cId="1668607792" sldId="283"/>
            <ac:picMk id="5" creationId="{2046F0C4-1D04-F0E2-390F-A2D045274EFC}"/>
          </ac:picMkLst>
        </pc:picChg>
        <pc:picChg chg="add del mod">
          <ac:chgData name="Alena Matusevich" userId="d181f84c0b9144c8" providerId="Windows Live" clId="Web-{BAD71B9F-FF80-432F-AF5F-D228A8716301}" dt="2024-03-13T00:46:43.617" v="941"/>
          <ac:picMkLst>
            <pc:docMk/>
            <pc:sldMk cId="1668607792" sldId="283"/>
            <ac:picMk id="6" creationId="{517771BD-3941-7884-62A9-E611DC311ACF}"/>
          </ac:picMkLst>
        </pc:picChg>
      </pc:sldChg>
      <pc:sldChg chg="addSp modSp new">
        <pc:chgData name="Alena Matusevich" userId="d181f84c0b9144c8" providerId="Windows Live" clId="Web-{BAD71B9F-FF80-432F-AF5F-D228A8716301}" dt="2024-03-13T01:54:24.311" v="1337" actId="1076"/>
        <pc:sldMkLst>
          <pc:docMk/>
          <pc:sldMk cId="1726751414" sldId="284"/>
        </pc:sldMkLst>
        <pc:spChg chg="mod">
          <ac:chgData name="Alena Matusevich" userId="d181f84c0b9144c8" providerId="Windows Live" clId="Web-{BAD71B9F-FF80-432F-AF5F-D228A8716301}" dt="2024-03-13T00:45:23.330" v="929" actId="14100"/>
          <ac:spMkLst>
            <pc:docMk/>
            <pc:sldMk cId="1726751414" sldId="284"/>
            <ac:spMk id="2" creationId="{970DB5DF-70D8-AB3C-9889-F24A18094724}"/>
          </ac:spMkLst>
        </pc:spChg>
        <pc:spChg chg="mod">
          <ac:chgData name="Alena Matusevich" userId="d181f84c0b9144c8" providerId="Windows Live" clId="Web-{BAD71B9F-FF80-432F-AF5F-D228A8716301}" dt="2024-03-13T01:52:48.430" v="1315" actId="20577"/>
          <ac:spMkLst>
            <pc:docMk/>
            <pc:sldMk cId="1726751414" sldId="284"/>
            <ac:spMk id="3" creationId="{F348D06D-B701-F536-D3BB-6047507A1302}"/>
          </ac:spMkLst>
        </pc:spChg>
        <pc:spChg chg="mod">
          <ac:chgData name="Alena Matusevich" userId="d181f84c0b9144c8" providerId="Windows Live" clId="Web-{BAD71B9F-FF80-432F-AF5F-D228A8716301}" dt="2024-03-13T01:54:00.559" v="1329" actId="20577"/>
          <ac:spMkLst>
            <pc:docMk/>
            <pc:sldMk cId="1726751414" sldId="284"/>
            <ac:spMk id="4" creationId="{A4E8ED31-DD7F-AFC2-BA6B-9B3A8C839390}"/>
          </ac:spMkLst>
        </pc:spChg>
        <pc:picChg chg="add mod">
          <ac:chgData name="Alena Matusevich" userId="d181f84c0b9144c8" providerId="Windows Live" clId="Web-{BAD71B9F-FF80-432F-AF5F-D228A8716301}" dt="2024-03-13T01:54:11.029" v="1334" actId="1076"/>
          <ac:picMkLst>
            <pc:docMk/>
            <pc:sldMk cId="1726751414" sldId="284"/>
            <ac:picMk id="5" creationId="{0BF122C5-CB3C-7294-1D94-3D974CF3C11A}"/>
          </ac:picMkLst>
        </pc:picChg>
        <pc:picChg chg="add mod">
          <ac:chgData name="Alena Matusevich" userId="d181f84c0b9144c8" providerId="Windows Live" clId="Web-{BAD71B9F-FF80-432F-AF5F-D228A8716301}" dt="2024-03-13T01:54:13.482" v="1335" actId="1076"/>
          <ac:picMkLst>
            <pc:docMk/>
            <pc:sldMk cId="1726751414" sldId="284"/>
            <ac:picMk id="6" creationId="{22AEB610-0F2D-23ED-675A-A0205E9F0296}"/>
          </ac:picMkLst>
        </pc:picChg>
        <pc:picChg chg="add mod">
          <ac:chgData name="Alena Matusevich" userId="d181f84c0b9144c8" providerId="Windows Live" clId="Web-{BAD71B9F-FF80-432F-AF5F-D228A8716301}" dt="2024-03-13T01:54:24.311" v="1337" actId="1076"/>
          <ac:picMkLst>
            <pc:docMk/>
            <pc:sldMk cId="1726751414" sldId="284"/>
            <ac:picMk id="7" creationId="{09F98B42-37A8-B4AF-86A2-7B14018E6341}"/>
          </ac:picMkLst>
        </pc:picChg>
      </pc:sldChg>
      <pc:sldChg chg="addSp delSp modSp new">
        <pc:chgData name="Alena Matusevich" userId="d181f84c0b9144c8" providerId="Windows Live" clId="Web-{BAD71B9F-FF80-432F-AF5F-D228A8716301}" dt="2024-03-13T01:35:08.401" v="1297" actId="1076"/>
        <pc:sldMkLst>
          <pc:docMk/>
          <pc:sldMk cId="337190447" sldId="285"/>
        </pc:sldMkLst>
        <pc:spChg chg="mod">
          <ac:chgData name="Alena Matusevich" userId="d181f84c0b9144c8" providerId="Windows Live" clId="Web-{BAD71B9F-FF80-432F-AF5F-D228A8716301}" dt="2024-03-13T01:29:50.510" v="1240" actId="1076"/>
          <ac:spMkLst>
            <pc:docMk/>
            <pc:sldMk cId="337190447" sldId="285"/>
            <ac:spMk id="2" creationId="{06F2138D-F98F-8C3A-7282-B0F869E8F014}"/>
          </ac:spMkLst>
        </pc:spChg>
        <pc:spChg chg="del mod">
          <ac:chgData name="Alena Matusevich" userId="d181f84c0b9144c8" providerId="Windows Live" clId="Web-{BAD71B9F-FF80-432F-AF5F-D228A8716301}" dt="2024-03-13T01:19:54.347" v="1141"/>
          <ac:spMkLst>
            <pc:docMk/>
            <pc:sldMk cId="337190447" sldId="285"/>
            <ac:spMk id="3" creationId="{A0819428-6DF5-185E-75CA-90D0B7413DFC}"/>
          </ac:spMkLst>
        </pc:spChg>
        <pc:spChg chg="add mod">
          <ac:chgData name="Alena Matusevich" userId="d181f84c0b9144c8" providerId="Windows Live" clId="Web-{BAD71B9F-FF80-432F-AF5F-D228A8716301}" dt="2024-03-13T01:34:43.603" v="1294" actId="14100"/>
          <ac:spMkLst>
            <pc:docMk/>
            <pc:sldMk cId="337190447" sldId="285"/>
            <ac:spMk id="7" creationId="{2FF10356-D49E-FB1B-5F21-879BE4F1C00D}"/>
          </ac:spMkLst>
        </pc:spChg>
        <pc:picChg chg="add mod ord">
          <ac:chgData name="Alena Matusevich" userId="d181f84c0b9144c8" providerId="Windows Live" clId="Web-{BAD71B9F-FF80-432F-AF5F-D228A8716301}" dt="2024-03-13T01:20:24.160" v="1146" actId="14100"/>
          <ac:picMkLst>
            <pc:docMk/>
            <pc:sldMk cId="337190447" sldId="285"/>
            <ac:picMk id="4" creationId="{0E01AD97-D5A4-7607-43EA-D690E590B4D8}"/>
          </ac:picMkLst>
        </pc:picChg>
        <pc:picChg chg="add mod">
          <ac:chgData name="Alena Matusevich" userId="d181f84c0b9144c8" providerId="Windows Live" clId="Web-{BAD71B9F-FF80-432F-AF5F-D228A8716301}" dt="2024-03-13T01:34:58.995" v="1295" actId="1076"/>
          <ac:picMkLst>
            <pc:docMk/>
            <pc:sldMk cId="337190447" sldId="285"/>
            <ac:picMk id="5" creationId="{2BA562A5-DA57-CDFF-9B81-E14A078265F0}"/>
          </ac:picMkLst>
        </pc:picChg>
        <pc:picChg chg="add mod">
          <ac:chgData name="Alena Matusevich" userId="d181f84c0b9144c8" providerId="Windows Live" clId="Web-{BAD71B9F-FF80-432F-AF5F-D228A8716301}" dt="2024-03-13T01:35:08.401" v="1297" actId="1076"/>
          <ac:picMkLst>
            <pc:docMk/>
            <pc:sldMk cId="337190447" sldId="285"/>
            <ac:picMk id="6" creationId="{B39112EC-743B-DA21-E40D-843D23BFC0B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3/12/2024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3/12/2024</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3/12/2024</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3/12/2024</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3/12/2024</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3/12/2024</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3/12/2024</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3/12/2024</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3/12/2024</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3/12/2024</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code/noobiedatascientist/feature-selection-in-the-nba/input?select=ranking.csv" TargetMode="External"/><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drgilermo/nba-players-stats?resource=download" TargetMode="External"/><Relationship Id="rId2" Type="http://schemas.openxmlformats.org/officeDocument/2006/relationships/hyperlink" Target="https://www.kaggle.com/datasets/nathanlauga/nba-games"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609600"/>
            <a:ext cx="7086600" cy="1524000"/>
          </a:xfrm>
        </p:spPr>
        <p:txBody>
          <a:bodyPr>
            <a:noAutofit/>
          </a:bodyPr>
          <a:lstStyle/>
          <a:p>
            <a:r>
              <a:rPr lang="en-US" sz="4000"/>
              <a:t>From Courtside to Spreadsheet: </a:t>
            </a:r>
            <a:br>
              <a:rPr lang="en-US" sz="4000"/>
            </a:br>
            <a:r>
              <a:rPr lang="en-US" sz="4000"/>
              <a:t>Unveiling Basketball Analytics</a:t>
            </a:r>
          </a:p>
        </p:txBody>
      </p:sp>
      <p:sp>
        <p:nvSpPr>
          <p:cNvPr id="3" name="Subtitle 2"/>
          <p:cNvSpPr>
            <a:spLocks noGrp="1"/>
          </p:cNvSpPr>
          <p:nvPr>
            <p:ph type="subTitle" idx="1"/>
          </p:nvPr>
        </p:nvSpPr>
        <p:spPr/>
        <p:txBody>
          <a:bodyPr>
            <a:normAutofit fontScale="92500"/>
          </a:bodyPr>
          <a:lstStyle/>
          <a:p>
            <a:r>
              <a:rPr lang="en-US"/>
              <a:t>Players: Peter Hoagland, Alena Matusevich, and Lillian Ruelas-Thompson</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However…</a:t>
            </a:r>
          </a:p>
        </p:txBody>
      </p:sp>
      <p:sp>
        <p:nvSpPr>
          <p:cNvPr id="3" name="Content Placeholder 2"/>
          <p:cNvSpPr>
            <a:spLocks noGrp="1"/>
          </p:cNvSpPr>
          <p:nvPr>
            <p:ph sz="half" idx="1"/>
          </p:nvPr>
        </p:nvSpPr>
        <p:spPr/>
        <p:txBody>
          <a:bodyPr>
            <a:normAutofit fontScale="85000" lnSpcReduction="10000"/>
          </a:bodyPr>
          <a:lstStyle/>
          <a:p>
            <a:r>
              <a:rPr lang="en-US"/>
              <a:t>We still used ‘wins_tot’ as the outcome variable (y), but we dropped most of the columns and only used, ‘Year’, ‘</a:t>
            </a:r>
            <a:r>
              <a:rPr lang="en-US" err="1"/>
              <a:t>pts_per_min</a:t>
            </a:r>
            <a:r>
              <a:rPr lang="en-US"/>
              <a:t>’, ‘2ft_pct’, ‘3fg_pct’, ‘</a:t>
            </a:r>
            <a:r>
              <a:rPr lang="en-US" err="1"/>
              <a:t>ts_pct</a:t>
            </a:r>
            <a:r>
              <a:rPr lang="en-US"/>
              <a:t>’, ‘</a:t>
            </a:r>
            <a:r>
              <a:rPr lang="en-US" err="1"/>
              <a:t>dbpm_norm</a:t>
            </a:r>
            <a:r>
              <a:rPr lang="en-US"/>
              <a:t>’, ‘</a:t>
            </a:r>
            <a:r>
              <a:rPr lang="en-US" err="1"/>
              <a:t>obpm_norm</a:t>
            </a:r>
            <a:r>
              <a:rPr lang="en-US"/>
              <a:t>’ columns as our features.</a:t>
            </a:r>
          </a:p>
          <a:p>
            <a:r>
              <a:rPr lang="en-US"/>
              <a:t>The model gave a 4% accuracy score, as well as the classification report. </a:t>
            </a:r>
          </a:p>
          <a:p>
            <a:r>
              <a:rPr lang="pt-BR"/>
              <a:t>However, when we ran an mean squared error and R2 score, it was more accurate.</a:t>
            </a:r>
          </a:p>
          <a:p>
            <a:r>
              <a:rPr lang="pt-BR"/>
              <a:t>RMSE: 5.614769899616637</a:t>
            </a:r>
          </a:p>
          <a:p>
            <a:r>
              <a:rPr lang="pt-BR"/>
              <a:t>R2 score: 0.7591540594298113</a:t>
            </a:r>
            <a:endParaRPr lang="en-US"/>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008923135"/>
              </p:ext>
            </p:extLst>
          </p:nvPr>
        </p:nvGraphicFramePr>
        <p:xfrm>
          <a:off x="6096000" y="1219200"/>
          <a:ext cx="5334000" cy="2487930"/>
        </p:xfrm>
        <a:graphic>
          <a:graphicData uri="http://schemas.openxmlformats.org/drawingml/2006/table">
            <a:tbl>
              <a:tblPr firstRow="1" bandRow="1">
                <a:tableStyleId>{0E3FDE45-AF77-4B5C-9715-49D594BDF05E}</a:tableStyleId>
              </a:tblPr>
              <a:tblGrid>
                <a:gridCol w="1143000">
                  <a:extLst>
                    <a:ext uri="{9D8B030D-6E8A-4147-A177-3AD203B41FA5}">
                      <a16:colId xmlns:a16="http://schemas.microsoft.com/office/drawing/2014/main" val="20000"/>
                    </a:ext>
                  </a:extLst>
                </a:gridCol>
                <a:gridCol w="1138555">
                  <a:extLst>
                    <a:ext uri="{9D8B030D-6E8A-4147-A177-3AD203B41FA5}">
                      <a16:colId xmlns:a16="http://schemas.microsoft.com/office/drawing/2014/main" val="510466129"/>
                    </a:ext>
                  </a:extLst>
                </a:gridCol>
                <a:gridCol w="990600">
                  <a:extLst>
                    <a:ext uri="{9D8B030D-6E8A-4147-A177-3AD203B41FA5}">
                      <a16:colId xmlns:a16="http://schemas.microsoft.com/office/drawing/2014/main" val="1399243366"/>
                    </a:ext>
                  </a:extLst>
                </a:gridCol>
                <a:gridCol w="1073467">
                  <a:extLst>
                    <a:ext uri="{9D8B030D-6E8A-4147-A177-3AD203B41FA5}">
                      <a16:colId xmlns:a16="http://schemas.microsoft.com/office/drawing/2014/main" val="20001"/>
                    </a:ext>
                  </a:extLst>
                </a:gridCol>
                <a:gridCol w="988378">
                  <a:extLst>
                    <a:ext uri="{9D8B030D-6E8A-4147-A177-3AD203B41FA5}">
                      <a16:colId xmlns:a16="http://schemas.microsoft.com/office/drawing/2014/main" val="20002"/>
                    </a:ext>
                  </a:extLst>
                </a:gridCol>
              </a:tblGrid>
              <a:tr h="552450">
                <a:tc>
                  <a:txBody>
                    <a:bodyPr/>
                    <a:lstStyle/>
                    <a:p>
                      <a:pPr algn="ctr"/>
                      <a:endParaRPr lang="en-US"/>
                    </a:p>
                  </a:txBody>
                  <a:tcPr anchor="ctr"/>
                </a:tc>
                <a:tc>
                  <a:txBody>
                    <a:bodyPr/>
                    <a:lstStyle/>
                    <a:p>
                      <a:pPr algn="ctr"/>
                      <a:r>
                        <a:rPr lang="en-US"/>
                        <a:t>Precision</a:t>
                      </a:r>
                    </a:p>
                  </a:txBody>
                  <a:tcPr anchor="ctr"/>
                </a:tc>
                <a:tc>
                  <a:txBody>
                    <a:bodyPr/>
                    <a:lstStyle/>
                    <a:p>
                      <a:pPr algn="ctr"/>
                      <a:r>
                        <a:rPr lang="en-US"/>
                        <a:t>Recall</a:t>
                      </a:r>
                    </a:p>
                  </a:txBody>
                  <a:tcPr anchor="ctr"/>
                </a:tc>
                <a:tc>
                  <a:txBody>
                    <a:bodyPr/>
                    <a:lstStyle/>
                    <a:p>
                      <a:pPr algn="ctr"/>
                      <a:r>
                        <a:rPr lang="en-US"/>
                        <a:t>F1-score</a:t>
                      </a:r>
                    </a:p>
                  </a:txBody>
                  <a:tcPr anchor="ctr"/>
                </a:tc>
                <a:tc>
                  <a:txBody>
                    <a:bodyPr/>
                    <a:lstStyle/>
                    <a:p>
                      <a:pPr algn="ctr"/>
                      <a:r>
                        <a:rPr lang="en-US"/>
                        <a:t>Support</a:t>
                      </a:r>
                    </a:p>
                  </a:txBody>
                  <a:tcPr anchor="ctr"/>
                </a:tc>
                <a:extLst>
                  <a:ext uri="{0D108BD9-81ED-4DB2-BD59-A6C34878D82A}">
                    <a16:rowId xmlns:a16="http://schemas.microsoft.com/office/drawing/2014/main" val="10000"/>
                  </a:ext>
                </a:extLst>
              </a:tr>
              <a:tr h="655320">
                <a:tc>
                  <a:txBody>
                    <a:bodyPr/>
                    <a:lstStyle/>
                    <a:p>
                      <a:pPr algn="ctr"/>
                      <a:r>
                        <a:rPr lang="en-US"/>
                        <a:t>Accuracy</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a:t>0.04</a:t>
                      </a:r>
                    </a:p>
                  </a:txBody>
                  <a:tcPr anchor="ctr"/>
                </a:tc>
                <a:tc>
                  <a:txBody>
                    <a:bodyPr/>
                    <a:lstStyle/>
                    <a:p>
                      <a:pPr algn="ctr"/>
                      <a:r>
                        <a:rPr lang="en-US"/>
                        <a:t>78</a:t>
                      </a:r>
                    </a:p>
                  </a:txBody>
                  <a:tcPr anchor="ctr"/>
                </a:tc>
                <a:extLst>
                  <a:ext uri="{0D108BD9-81ED-4DB2-BD59-A6C34878D82A}">
                    <a16:rowId xmlns:a16="http://schemas.microsoft.com/office/drawing/2014/main" val="10001"/>
                  </a:ext>
                </a:extLst>
              </a:tr>
              <a:tr h="552450">
                <a:tc>
                  <a:txBody>
                    <a:bodyPr/>
                    <a:lstStyle/>
                    <a:p>
                      <a:pPr algn="ctr"/>
                      <a:r>
                        <a:rPr lang="en-US"/>
                        <a:t>Macro avg</a:t>
                      </a:r>
                    </a:p>
                  </a:txBody>
                  <a:tcPr anchor="ctr"/>
                </a:tc>
                <a:tc>
                  <a:txBody>
                    <a:bodyPr/>
                    <a:lstStyle/>
                    <a:p>
                      <a:pPr algn="ctr"/>
                      <a:r>
                        <a:rPr lang="en-US"/>
                        <a:t>0.02</a:t>
                      </a:r>
                    </a:p>
                  </a:txBody>
                  <a:tcPr anchor="ctr"/>
                </a:tc>
                <a:tc>
                  <a:txBody>
                    <a:bodyPr/>
                    <a:lstStyle/>
                    <a:p>
                      <a:pPr algn="ctr"/>
                      <a:r>
                        <a:rPr lang="en-US"/>
                        <a:t>0.02</a:t>
                      </a:r>
                    </a:p>
                  </a:txBody>
                  <a:tcPr anchor="ctr"/>
                </a:tc>
                <a:tc>
                  <a:txBody>
                    <a:bodyPr/>
                    <a:lstStyle/>
                    <a:p>
                      <a:pPr algn="ctr"/>
                      <a:r>
                        <a:rPr lang="en-US"/>
                        <a:t>0.02</a:t>
                      </a:r>
                    </a:p>
                  </a:txBody>
                  <a:tcPr anchor="ctr"/>
                </a:tc>
                <a:tc>
                  <a:txBody>
                    <a:bodyPr/>
                    <a:lstStyle/>
                    <a:p>
                      <a:pPr algn="ctr"/>
                      <a:r>
                        <a:rPr lang="en-US"/>
                        <a:t>78</a:t>
                      </a:r>
                    </a:p>
                  </a:txBody>
                  <a:tcPr anchor="ctr"/>
                </a:tc>
                <a:extLst>
                  <a:ext uri="{0D108BD9-81ED-4DB2-BD59-A6C34878D82A}">
                    <a16:rowId xmlns:a16="http://schemas.microsoft.com/office/drawing/2014/main" val="10002"/>
                  </a:ext>
                </a:extLst>
              </a:tr>
              <a:tr h="552450">
                <a:tc>
                  <a:txBody>
                    <a:bodyPr/>
                    <a:lstStyle/>
                    <a:p>
                      <a:pPr algn="ctr"/>
                      <a:r>
                        <a:rPr lang="en-US"/>
                        <a:t>Weighted avg</a:t>
                      </a:r>
                    </a:p>
                  </a:txBody>
                  <a:tcPr anchor="ctr"/>
                </a:tc>
                <a:tc>
                  <a:txBody>
                    <a:bodyPr/>
                    <a:lstStyle/>
                    <a:p>
                      <a:pPr algn="ctr"/>
                      <a:r>
                        <a:rPr lang="en-US"/>
                        <a:t>0.05</a:t>
                      </a:r>
                    </a:p>
                  </a:txBody>
                  <a:tcPr anchor="ctr"/>
                </a:tc>
                <a:tc>
                  <a:txBody>
                    <a:bodyPr/>
                    <a:lstStyle/>
                    <a:p>
                      <a:pPr algn="ctr"/>
                      <a:r>
                        <a:rPr lang="en-US"/>
                        <a:t>0.04</a:t>
                      </a:r>
                    </a:p>
                  </a:txBody>
                  <a:tcPr anchor="ctr"/>
                </a:tc>
                <a:tc>
                  <a:txBody>
                    <a:bodyPr/>
                    <a:lstStyle/>
                    <a:p>
                      <a:pPr algn="ctr"/>
                      <a:r>
                        <a:rPr lang="en-US"/>
                        <a:t>0.04</a:t>
                      </a:r>
                    </a:p>
                  </a:txBody>
                  <a:tcPr anchor="ctr"/>
                </a:tc>
                <a:tc>
                  <a:txBody>
                    <a:bodyPr/>
                    <a:lstStyle/>
                    <a:p>
                      <a:pPr algn="ctr"/>
                      <a:r>
                        <a:rPr lang="en-US"/>
                        <a:t>78</a:t>
                      </a:r>
                    </a:p>
                  </a:txBody>
                  <a:tcPr anchor="ctr"/>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EFC2AF3F-57EF-62CD-5784-B49562416D52}"/>
              </a:ext>
            </a:extLst>
          </p:cNvPr>
          <p:cNvSpPr txBox="1"/>
          <p:nvPr/>
        </p:nvSpPr>
        <p:spPr>
          <a:xfrm>
            <a:off x="7315200" y="645467"/>
            <a:ext cx="3108926" cy="461665"/>
          </a:xfrm>
          <a:prstGeom prst="rect">
            <a:avLst/>
          </a:prstGeom>
          <a:noFill/>
        </p:spPr>
        <p:txBody>
          <a:bodyPr wrap="square" rtlCol="0">
            <a:spAutoFit/>
          </a:bodyPr>
          <a:lstStyle/>
          <a:p>
            <a:pPr algn="ctr"/>
            <a:r>
              <a:rPr lang="en-US" sz="2400">
                <a:latin typeface="+mj-lt"/>
              </a:rPr>
              <a:t>Classification Report</a:t>
            </a:r>
          </a:p>
        </p:txBody>
      </p:sp>
      <p:pic>
        <p:nvPicPr>
          <p:cNvPr id="6" name="Picture 5">
            <a:extLst>
              <a:ext uri="{FF2B5EF4-FFF2-40B4-BE49-F238E27FC236}">
                <a16:creationId xmlns:a16="http://schemas.microsoft.com/office/drawing/2014/main" id="{3AAD2BA2-BB18-5000-8B1C-5FA9546B085D}"/>
              </a:ext>
            </a:extLst>
          </p:cNvPr>
          <p:cNvPicPr>
            <a:picLocks noChangeAspect="1"/>
          </p:cNvPicPr>
          <p:nvPr/>
        </p:nvPicPr>
        <p:blipFill>
          <a:blip r:embed="rId2"/>
          <a:stretch>
            <a:fillRect/>
          </a:stretch>
        </p:blipFill>
        <p:spPr>
          <a:xfrm>
            <a:off x="7376490" y="3848101"/>
            <a:ext cx="2986345" cy="2816579"/>
          </a:xfrm>
          <a:prstGeom prst="rect">
            <a:avLst/>
          </a:prstGeom>
        </p:spPr>
      </p:pic>
    </p:spTree>
    <p:extLst>
      <p:ext uri="{BB962C8B-B14F-4D97-AF65-F5344CB8AC3E}">
        <p14:creationId xmlns:p14="http://schemas.microsoft.com/office/powerpoint/2010/main" val="2143731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p>
            <a:r>
              <a:rPr lang="en-US"/>
              <a:t>Decision Tree Visualization</a:t>
            </a:r>
          </a:p>
        </p:txBody>
      </p:sp>
      <p:pic>
        <p:nvPicPr>
          <p:cNvPr id="7" name="Content Placeholder 6">
            <a:extLst>
              <a:ext uri="{FF2B5EF4-FFF2-40B4-BE49-F238E27FC236}">
                <a16:creationId xmlns:a16="http://schemas.microsoft.com/office/drawing/2014/main" id="{7F1335A9-2969-6F21-CF20-792C13EA2AA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09600" y="1392174"/>
            <a:ext cx="6172200" cy="4073652"/>
          </a:xfrm>
          <a:noFill/>
        </p:spPr>
      </p:pic>
      <p:pic>
        <p:nvPicPr>
          <p:cNvPr id="9" name="Picture 8">
            <a:extLst>
              <a:ext uri="{FF2B5EF4-FFF2-40B4-BE49-F238E27FC236}">
                <a16:creationId xmlns:a16="http://schemas.microsoft.com/office/drawing/2014/main" id="{D8A7CF40-0F7B-0967-0584-63AB506897E5}"/>
              </a:ext>
            </a:extLst>
          </p:cNvPr>
          <p:cNvPicPr>
            <a:picLocks noChangeAspect="1"/>
          </p:cNvPicPr>
          <p:nvPr/>
        </p:nvPicPr>
        <p:blipFill>
          <a:blip r:embed="rId3"/>
          <a:stretch>
            <a:fillRect/>
          </a:stretch>
        </p:blipFill>
        <p:spPr>
          <a:xfrm>
            <a:off x="8077200" y="3429000"/>
            <a:ext cx="3262628" cy="1915704"/>
          </a:xfrm>
          <a:prstGeom prst="rect">
            <a:avLst/>
          </a:prstGeom>
        </p:spPr>
      </p:pic>
    </p:spTree>
    <p:extLst>
      <p:ext uri="{BB962C8B-B14F-4D97-AF65-F5344CB8AC3E}">
        <p14:creationId xmlns:p14="http://schemas.microsoft.com/office/powerpoint/2010/main" val="1949577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 Model</a:t>
            </a:r>
          </a:p>
        </p:txBody>
      </p:sp>
    </p:spTree>
    <p:extLst>
      <p:ext uri="{BB962C8B-B14F-4D97-AF65-F5344CB8AC3E}">
        <p14:creationId xmlns:p14="http://schemas.microsoft.com/office/powerpoint/2010/main" val="2993111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Using Six Main Features</a:t>
            </a:r>
          </a:p>
        </p:txBody>
      </p:sp>
      <p:pic>
        <p:nvPicPr>
          <p:cNvPr id="10" name="Content Placeholder 9" descr="A graph with blue dots and red line&#10;&#10;Description automatically generated">
            <a:extLst>
              <a:ext uri="{FF2B5EF4-FFF2-40B4-BE49-F238E27FC236}">
                <a16:creationId xmlns:a16="http://schemas.microsoft.com/office/drawing/2014/main" id="{660E5F4A-8DD9-5EB4-39E9-10DB5C73DECB}"/>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451358" y="1629080"/>
            <a:ext cx="4071697" cy="3291416"/>
          </a:xfrm>
        </p:spPr>
      </p:pic>
      <p:pic>
        <p:nvPicPr>
          <p:cNvPr id="5" name="Content Placeholder 4" descr="A screenshot of a computer code&#10;&#10;Description automatically generated">
            <a:extLst>
              <a:ext uri="{FF2B5EF4-FFF2-40B4-BE49-F238E27FC236}">
                <a16:creationId xmlns:a16="http://schemas.microsoft.com/office/drawing/2014/main" id="{482DE4E7-802A-8C07-1CE0-89B2111FE999}"/>
              </a:ext>
            </a:extLst>
          </p:cNvPr>
          <p:cNvPicPr>
            <a:picLocks noGrp="1" noChangeAspect="1"/>
          </p:cNvPicPr>
          <p:nvPr>
            <p:ph sz="half" idx="2"/>
          </p:nvPr>
        </p:nvPicPr>
        <p:blipFill>
          <a:blip r:embed="rId3"/>
          <a:stretch>
            <a:fillRect/>
          </a:stretch>
        </p:blipFill>
        <p:spPr>
          <a:xfrm>
            <a:off x="6781905" y="1629304"/>
            <a:ext cx="2824691" cy="3287184"/>
          </a:xfrm>
        </p:spPr>
      </p:pic>
      <p:pic>
        <p:nvPicPr>
          <p:cNvPr id="6" name="Picture 5" descr="A black text on a white background&#10;&#10;Description automatically generated">
            <a:extLst>
              <a:ext uri="{FF2B5EF4-FFF2-40B4-BE49-F238E27FC236}">
                <a16:creationId xmlns:a16="http://schemas.microsoft.com/office/drawing/2014/main" id="{66006DFE-41E3-BA09-1BFA-0DEF4EACCE88}"/>
              </a:ext>
            </a:extLst>
          </p:cNvPr>
          <p:cNvPicPr>
            <a:picLocks noChangeAspect="1"/>
          </p:cNvPicPr>
          <p:nvPr/>
        </p:nvPicPr>
        <p:blipFill>
          <a:blip r:embed="rId4"/>
          <a:stretch>
            <a:fillRect/>
          </a:stretch>
        </p:blipFill>
        <p:spPr>
          <a:xfrm>
            <a:off x="3484034" y="5227108"/>
            <a:ext cx="5213350" cy="563034"/>
          </a:xfrm>
          <a:prstGeom prst="rect">
            <a:avLst/>
          </a:prstGeom>
        </p:spPr>
      </p:pic>
    </p:spTree>
    <p:extLst>
      <p:ext uri="{BB962C8B-B14F-4D97-AF65-F5344CB8AC3E}">
        <p14:creationId xmlns:p14="http://schemas.microsoft.com/office/powerpoint/2010/main" val="4078798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Shooting Trends (2004-2017)</a:t>
            </a:r>
          </a:p>
        </p:txBody>
      </p:sp>
      <p:pic>
        <p:nvPicPr>
          <p:cNvPr id="8" name="Content Placeholder 7">
            <a:extLst>
              <a:ext uri="{FF2B5EF4-FFF2-40B4-BE49-F238E27FC236}">
                <a16:creationId xmlns:a16="http://schemas.microsoft.com/office/drawing/2014/main" id="{89F5F0F8-C2A1-50E3-FA37-3892EDD7199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8309775" y="2094746"/>
            <a:ext cx="3306489" cy="2667000"/>
          </a:xfrm>
        </p:spPr>
      </p:pic>
      <p:pic>
        <p:nvPicPr>
          <p:cNvPr id="10" name="Content Placeholder 9">
            <a:extLst>
              <a:ext uri="{FF2B5EF4-FFF2-40B4-BE49-F238E27FC236}">
                <a16:creationId xmlns:a16="http://schemas.microsoft.com/office/drawing/2014/main" id="{660E5F4A-8DD9-5EB4-39E9-10DB5C73DEC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562358" y="2094746"/>
            <a:ext cx="3320281" cy="2667000"/>
          </a:xfrm>
        </p:spPr>
      </p:pic>
      <p:pic>
        <p:nvPicPr>
          <p:cNvPr id="14" name="Picture 13">
            <a:extLst>
              <a:ext uri="{FF2B5EF4-FFF2-40B4-BE49-F238E27FC236}">
                <a16:creationId xmlns:a16="http://schemas.microsoft.com/office/drawing/2014/main" id="{540BEC2D-5E32-F4D7-7E4F-BB42F9458D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96317" y="2096921"/>
            <a:ext cx="3391156" cy="2662649"/>
          </a:xfrm>
          <a:prstGeom prst="rect">
            <a:avLst/>
          </a:prstGeom>
        </p:spPr>
      </p:pic>
    </p:spTree>
    <p:extLst>
      <p:ext uri="{BB962C8B-B14F-4D97-AF65-F5344CB8AC3E}">
        <p14:creationId xmlns:p14="http://schemas.microsoft.com/office/powerpoint/2010/main" val="3044083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9D5B-EF6B-8748-5B25-68EC8AF6601B}"/>
              </a:ext>
            </a:extLst>
          </p:cNvPr>
          <p:cNvSpPr>
            <a:spLocks noGrp="1"/>
          </p:cNvSpPr>
          <p:nvPr>
            <p:ph type="title"/>
          </p:nvPr>
        </p:nvSpPr>
        <p:spPr/>
        <p:txBody>
          <a:bodyPr/>
          <a:lstStyle/>
          <a:p>
            <a:r>
              <a:rPr lang="en-US"/>
              <a:t>Incorporating Year and All Stats</a:t>
            </a:r>
          </a:p>
        </p:txBody>
      </p:sp>
      <p:pic>
        <p:nvPicPr>
          <p:cNvPr id="7" name="Content Placeholder 6" descr="A graph with blue dots and red line&#10;&#10;Description automatically generated">
            <a:extLst>
              <a:ext uri="{FF2B5EF4-FFF2-40B4-BE49-F238E27FC236}">
                <a16:creationId xmlns:a16="http://schemas.microsoft.com/office/drawing/2014/main" id="{D0092180-0C4B-6A7B-7B60-CAEEFE3C3659}"/>
              </a:ext>
            </a:extLst>
          </p:cNvPr>
          <p:cNvPicPr>
            <a:picLocks noGrp="1" noChangeAspect="1"/>
          </p:cNvPicPr>
          <p:nvPr>
            <p:ph sz="half" idx="2"/>
          </p:nvPr>
        </p:nvPicPr>
        <p:blipFill>
          <a:blip r:embed="rId2"/>
          <a:stretch>
            <a:fillRect/>
          </a:stretch>
        </p:blipFill>
        <p:spPr>
          <a:xfrm>
            <a:off x="7899506" y="2395009"/>
            <a:ext cx="2589742" cy="2062692"/>
          </a:xfrm>
        </p:spPr>
      </p:pic>
      <p:pic>
        <p:nvPicPr>
          <p:cNvPr id="8" name="Content Placeholder 7" descr="A graph with blue dots and red line&#10;&#10;Description automatically generated">
            <a:extLst>
              <a:ext uri="{FF2B5EF4-FFF2-40B4-BE49-F238E27FC236}">
                <a16:creationId xmlns:a16="http://schemas.microsoft.com/office/drawing/2014/main" id="{796B484F-8773-5D21-DB99-234CD08159F4}"/>
              </a:ext>
            </a:extLst>
          </p:cNvPr>
          <p:cNvPicPr>
            <a:picLocks noGrp="1" noChangeAspect="1"/>
          </p:cNvPicPr>
          <p:nvPr>
            <p:ph sz="quarter" idx="4"/>
          </p:nvPr>
        </p:nvPicPr>
        <p:blipFill>
          <a:blip r:embed="rId3"/>
          <a:stretch>
            <a:fillRect/>
          </a:stretch>
        </p:blipFill>
        <p:spPr>
          <a:xfrm>
            <a:off x="1692168" y="2395009"/>
            <a:ext cx="2589742" cy="2062692"/>
          </a:xfrm>
        </p:spPr>
      </p:pic>
      <p:pic>
        <p:nvPicPr>
          <p:cNvPr id="9" name="Picture 8" descr="A black text on a white background&#10;&#10;Description automatically generated">
            <a:extLst>
              <a:ext uri="{FF2B5EF4-FFF2-40B4-BE49-F238E27FC236}">
                <a16:creationId xmlns:a16="http://schemas.microsoft.com/office/drawing/2014/main" id="{6DF2846F-F390-A5C1-D1FA-8707E81B298C}"/>
              </a:ext>
            </a:extLst>
          </p:cNvPr>
          <p:cNvPicPr>
            <a:picLocks noChangeAspect="1"/>
          </p:cNvPicPr>
          <p:nvPr/>
        </p:nvPicPr>
        <p:blipFill>
          <a:blip r:embed="rId4"/>
          <a:stretch>
            <a:fillRect/>
          </a:stretch>
        </p:blipFill>
        <p:spPr>
          <a:xfrm>
            <a:off x="1069974" y="1737254"/>
            <a:ext cx="3839634" cy="377825"/>
          </a:xfrm>
          <a:prstGeom prst="rect">
            <a:avLst/>
          </a:prstGeom>
        </p:spPr>
      </p:pic>
      <p:pic>
        <p:nvPicPr>
          <p:cNvPr id="10" name="Picture 9" descr="A close up of a text&#10;&#10;Description automatically generated">
            <a:extLst>
              <a:ext uri="{FF2B5EF4-FFF2-40B4-BE49-F238E27FC236}">
                <a16:creationId xmlns:a16="http://schemas.microsoft.com/office/drawing/2014/main" id="{D2E59F19-56A2-7794-ECA6-18F6A4E5C7F7}"/>
              </a:ext>
            </a:extLst>
          </p:cNvPr>
          <p:cNvPicPr>
            <a:picLocks noChangeAspect="1"/>
          </p:cNvPicPr>
          <p:nvPr/>
        </p:nvPicPr>
        <p:blipFill>
          <a:blip r:embed="rId5"/>
          <a:stretch>
            <a:fillRect/>
          </a:stretch>
        </p:blipFill>
        <p:spPr>
          <a:xfrm>
            <a:off x="7275514" y="1706564"/>
            <a:ext cx="3832225" cy="407458"/>
          </a:xfrm>
          <a:prstGeom prst="rect">
            <a:avLst/>
          </a:prstGeom>
        </p:spPr>
      </p:pic>
      <p:graphicFrame>
        <p:nvGraphicFramePr>
          <p:cNvPr id="12" name="Table 11">
            <a:extLst>
              <a:ext uri="{FF2B5EF4-FFF2-40B4-BE49-F238E27FC236}">
                <a16:creationId xmlns:a16="http://schemas.microsoft.com/office/drawing/2014/main" id="{501F7FE2-1BFE-244F-52A6-1F2BAF8C987A}"/>
              </a:ext>
            </a:extLst>
          </p:cNvPr>
          <p:cNvGraphicFramePr>
            <a:graphicFrameLocks noGrp="1"/>
          </p:cNvGraphicFramePr>
          <p:nvPr>
            <p:extLst>
              <p:ext uri="{D42A27DB-BD31-4B8C-83A1-F6EECF244321}">
                <p14:modId xmlns:p14="http://schemas.microsoft.com/office/powerpoint/2010/main" val="4217811755"/>
              </p:ext>
            </p:extLst>
          </p:nvPr>
        </p:nvGraphicFramePr>
        <p:xfrm>
          <a:off x="3643310" y="4858173"/>
          <a:ext cx="4905375" cy="1036320"/>
        </p:xfrm>
        <a:graphic>
          <a:graphicData uri="http://schemas.openxmlformats.org/drawingml/2006/table">
            <a:tbl>
              <a:tblPr bandRow="1">
                <a:tableStyleId>{D03447BB-5D67-496B-8E87-E561075AD55C}</a:tableStyleId>
              </a:tblPr>
              <a:tblGrid>
                <a:gridCol w="1190625">
                  <a:extLst>
                    <a:ext uri="{9D8B030D-6E8A-4147-A177-3AD203B41FA5}">
                      <a16:colId xmlns:a16="http://schemas.microsoft.com/office/drawing/2014/main" val="1315777652"/>
                    </a:ext>
                  </a:extLst>
                </a:gridCol>
                <a:gridCol w="1657350">
                  <a:extLst>
                    <a:ext uri="{9D8B030D-6E8A-4147-A177-3AD203B41FA5}">
                      <a16:colId xmlns:a16="http://schemas.microsoft.com/office/drawing/2014/main" val="1592387226"/>
                    </a:ext>
                  </a:extLst>
                </a:gridCol>
                <a:gridCol w="2057400">
                  <a:extLst>
                    <a:ext uri="{9D8B030D-6E8A-4147-A177-3AD203B41FA5}">
                      <a16:colId xmlns:a16="http://schemas.microsoft.com/office/drawing/2014/main" val="1641571063"/>
                    </a:ext>
                  </a:extLst>
                </a:gridCol>
              </a:tblGrid>
              <a:tr h="0">
                <a:tc>
                  <a:txBody>
                    <a:bodyPr/>
                    <a:lstStyle/>
                    <a:p>
                      <a:pPr algn="ctr" fontAlgn="base"/>
                      <a:r>
                        <a:rPr lang="en-US" sz="1100" b="1">
                          <a:solidFill>
                            <a:srgbClr val="FFFFFF"/>
                          </a:solidFill>
                          <a:effectLst/>
                          <a:latin typeface="Calibri" panose="020F0502020204030204" pitchFamily="34" charset="0"/>
                        </a:rPr>
                        <a:t>Stats Used</a:t>
                      </a:r>
                      <a:endParaRPr lang="en-US" b="1">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tc>
                  <a:txBody>
                    <a:bodyPr/>
                    <a:lstStyle/>
                    <a:p>
                      <a:pPr algn="ctr" fontAlgn="base"/>
                      <a:r>
                        <a:rPr lang="en-US" sz="1100" b="1">
                          <a:solidFill>
                            <a:srgbClr val="FFFFFF"/>
                          </a:solidFill>
                          <a:effectLst/>
                          <a:latin typeface="Calibri" panose="020F0502020204030204" pitchFamily="34" charset="0"/>
                        </a:rPr>
                        <a:t>Loss (Mean Square Error)</a:t>
                      </a:r>
                      <a:endParaRPr lang="en-US" b="1">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tc>
                  <a:txBody>
                    <a:bodyPr/>
                    <a:lstStyle/>
                    <a:p>
                      <a:pPr algn="ctr" fontAlgn="base"/>
                      <a:r>
                        <a:rPr lang="en-US" sz="1100" b="1">
                          <a:solidFill>
                            <a:srgbClr val="FFFFFF"/>
                          </a:solidFill>
                          <a:effectLst/>
                          <a:latin typeface="Calibri" panose="020F0502020204030204" pitchFamily="34" charset="0"/>
                        </a:rPr>
                        <a:t>Accuracy (Mean Absolute Error)</a:t>
                      </a:r>
                      <a:endParaRPr lang="en-US" b="1">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4211662"/>
                  </a:ext>
                </a:extLst>
              </a:tr>
              <a:tr h="0">
                <a:tc>
                  <a:txBody>
                    <a:bodyPr/>
                    <a:lstStyle/>
                    <a:p>
                      <a:pPr fontAlgn="base"/>
                      <a:r>
                        <a:rPr lang="en-US" sz="1100" b="1">
                          <a:solidFill>
                            <a:srgbClr val="FFFFFF"/>
                          </a:solidFill>
                          <a:effectLst/>
                          <a:latin typeface="Calibri" panose="020F0502020204030204" pitchFamily="34" charset="0"/>
                        </a:rPr>
                        <a:t>Main Stats</a:t>
                      </a:r>
                      <a:endParaRPr lang="en-US" b="1">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tc>
                  <a:txBody>
                    <a:bodyPr/>
                    <a:lstStyle/>
                    <a:p>
                      <a:pPr algn="ctr" fontAlgn="base"/>
                      <a:r>
                        <a:rPr lang="en-US" sz="1100">
                          <a:solidFill>
                            <a:srgbClr val="FFFFFF"/>
                          </a:solidFill>
                          <a:effectLst/>
                          <a:latin typeface="Calibri" panose="020F0502020204030204" pitchFamily="34" charset="0"/>
                        </a:rPr>
                        <a:t>183.548</a:t>
                      </a:r>
                      <a:endParaRPr lang="en-US">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tc>
                  <a:txBody>
                    <a:bodyPr/>
                    <a:lstStyle/>
                    <a:p>
                      <a:pPr algn="ctr" fontAlgn="base"/>
                      <a:r>
                        <a:rPr lang="en-US" sz="1100">
                          <a:solidFill>
                            <a:srgbClr val="FFFFFF"/>
                          </a:solidFill>
                          <a:effectLst/>
                          <a:latin typeface="Calibri" panose="020F0502020204030204" pitchFamily="34" charset="0"/>
                        </a:rPr>
                        <a:t>11.366</a:t>
                      </a:r>
                      <a:endParaRPr lang="en-US">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8762213"/>
                  </a:ext>
                </a:extLst>
              </a:tr>
              <a:tr h="0">
                <a:tc>
                  <a:txBody>
                    <a:bodyPr/>
                    <a:lstStyle/>
                    <a:p>
                      <a:pPr fontAlgn="base"/>
                      <a:r>
                        <a:rPr lang="en-US" sz="1100" b="1">
                          <a:solidFill>
                            <a:srgbClr val="FFFFFF"/>
                          </a:solidFill>
                          <a:effectLst/>
                          <a:latin typeface="Calibri" panose="020F0502020204030204" pitchFamily="34" charset="0"/>
                        </a:rPr>
                        <a:t>Main Stats + Year</a:t>
                      </a:r>
                      <a:endParaRPr lang="en-US" b="1">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tc>
                  <a:txBody>
                    <a:bodyPr/>
                    <a:lstStyle/>
                    <a:p>
                      <a:pPr algn="ctr" fontAlgn="base"/>
                      <a:r>
                        <a:rPr lang="en-US" sz="1100">
                          <a:solidFill>
                            <a:srgbClr val="FFFFFF"/>
                          </a:solidFill>
                          <a:effectLst/>
                          <a:latin typeface="Calibri" panose="020F0502020204030204" pitchFamily="34" charset="0"/>
                        </a:rPr>
                        <a:t>117.787</a:t>
                      </a:r>
                      <a:endParaRPr lang="en-US">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tc>
                  <a:txBody>
                    <a:bodyPr/>
                    <a:lstStyle/>
                    <a:p>
                      <a:pPr algn="ctr" fontAlgn="base"/>
                      <a:r>
                        <a:rPr lang="en-US" sz="1100">
                          <a:solidFill>
                            <a:srgbClr val="FFFFFF"/>
                          </a:solidFill>
                          <a:effectLst/>
                          <a:latin typeface="Calibri" panose="020F0502020204030204" pitchFamily="34" charset="0"/>
                        </a:rPr>
                        <a:t>8.318</a:t>
                      </a:r>
                      <a:endParaRPr lang="en-US">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4563593"/>
                  </a:ext>
                </a:extLst>
              </a:tr>
              <a:tr h="0">
                <a:tc>
                  <a:txBody>
                    <a:bodyPr/>
                    <a:lstStyle/>
                    <a:p>
                      <a:pPr fontAlgn="base"/>
                      <a:r>
                        <a:rPr lang="en-US" sz="1100" b="1">
                          <a:solidFill>
                            <a:srgbClr val="FFFFFF"/>
                          </a:solidFill>
                          <a:effectLst/>
                          <a:latin typeface="Calibri" panose="020F0502020204030204" pitchFamily="34" charset="0"/>
                        </a:rPr>
                        <a:t>All Stats</a:t>
                      </a:r>
                      <a:endParaRPr lang="en-US" b="1">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tc>
                  <a:txBody>
                    <a:bodyPr/>
                    <a:lstStyle/>
                    <a:p>
                      <a:pPr algn="ctr" fontAlgn="base"/>
                      <a:r>
                        <a:rPr lang="en-US" sz="1100">
                          <a:solidFill>
                            <a:srgbClr val="FFFFFF"/>
                          </a:solidFill>
                          <a:effectLst/>
                          <a:latin typeface="Calibri" panose="020F0502020204030204" pitchFamily="34" charset="0"/>
                        </a:rPr>
                        <a:t>130.340</a:t>
                      </a:r>
                      <a:endParaRPr lang="en-US">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tc>
                  <a:txBody>
                    <a:bodyPr/>
                    <a:lstStyle/>
                    <a:p>
                      <a:pPr algn="ctr" fontAlgn="base"/>
                      <a:r>
                        <a:rPr lang="en-US" sz="1100">
                          <a:solidFill>
                            <a:srgbClr val="FFFFFF"/>
                          </a:solidFill>
                          <a:effectLst/>
                          <a:latin typeface="Calibri" panose="020F0502020204030204" pitchFamily="34" charset="0"/>
                        </a:rPr>
                        <a:t>8.985</a:t>
                      </a:r>
                      <a:endParaRPr lang="en-US">
                        <a:solidFill>
                          <a:srgbClr val="FFFFFF"/>
                        </a:solidFill>
                        <a:effectLst/>
                      </a:endParaRPr>
                    </a:p>
                  </a:txBody>
                  <a:tcPr marL="68580" marR="68580">
                    <a:lnL w="11430" cap="flat" cmpd="sng" algn="ctr">
                      <a:solidFill>
                        <a:srgbClr val="000000"/>
                      </a:solidFill>
                      <a:prstDash val="solid"/>
                      <a:round/>
                      <a:headEnd type="none" w="med" len="med"/>
                      <a:tailEnd type="none" w="med" len="med"/>
                    </a:lnL>
                    <a:lnR w="11430" cap="flat" cmpd="sng" algn="ctr">
                      <a:solidFill>
                        <a:srgbClr val="000000"/>
                      </a:solidFill>
                      <a:prstDash val="solid"/>
                      <a:round/>
                      <a:headEnd type="none" w="med" len="med"/>
                      <a:tailEnd type="none" w="med" len="med"/>
                    </a:lnR>
                    <a:lnT w="11430" cap="flat" cmpd="sng" algn="ctr">
                      <a:solidFill>
                        <a:srgbClr val="000000"/>
                      </a:solidFill>
                      <a:prstDash val="solid"/>
                      <a:round/>
                      <a:headEnd type="none" w="med" len="med"/>
                      <a:tailEnd type="none" w="med" len="med"/>
                    </a:lnT>
                    <a:lnB w="114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0360335"/>
                  </a:ext>
                </a:extLst>
              </a:tr>
            </a:tbl>
          </a:graphicData>
        </a:graphic>
      </p:graphicFrame>
    </p:spTree>
    <p:extLst>
      <p:ext uri="{BB962C8B-B14F-4D97-AF65-F5344CB8AC3E}">
        <p14:creationId xmlns:p14="http://schemas.microsoft.com/office/powerpoint/2010/main" val="531148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3DE44-81C6-DFE7-2765-DAA3D1B32243}"/>
              </a:ext>
            </a:extLst>
          </p:cNvPr>
          <p:cNvSpPr>
            <a:spLocks noGrp="1"/>
          </p:cNvSpPr>
          <p:nvPr>
            <p:ph type="title"/>
          </p:nvPr>
        </p:nvSpPr>
        <p:spPr/>
        <p:txBody>
          <a:bodyPr/>
          <a:lstStyle/>
          <a:p>
            <a:r>
              <a:rPr lang="en-US"/>
              <a:t>Run </a:t>
            </a:r>
            <a:r>
              <a:rPr lang="en-US" err="1"/>
              <a:t>Keras</a:t>
            </a:r>
            <a:r>
              <a:rPr lang="en-US"/>
              <a:t>-Tuner with Increased Epochs</a:t>
            </a:r>
          </a:p>
        </p:txBody>
      </p:sp>
      <p:pic>
        <p:nvPicPr>
          <p:cNvPr id="9" name="Picture 8" descr="A graph with blue dots and red lines&#10;&#10;Description automatically generated">
            <a:extLst>
              <a:ext uri="{FF2B5EF4-FFF2-40B4-BE49-F238E27FC236}">
                <a16:creationId xmlns:a16="http://schemas.microsoft.com/office/drawing/2014/main" id="{BE0F3146-B5A2-91A7-DF51-D2BED1E04839}"/>
              </a:ext>
            </a:extLst>
          </p:cNvPr>
          <p:cNvPicPr>
            <a:picLocks noChangeAspect="1"/>
          </p:cNvPicPr>
          <p:nvPr/>
        </p:nvPicPr>
        <p:blipFill>
          <a:blip r:embed="rId2"/>
          <a:stretch>
            <a:fillRect/>
          </a:stretch>
        </p:blipFill>
        <p:spPr>
          <a:xfrm>
            <a:off x="868892" y="1801813"/>
            <a:ext cx="4686300" cy="3794125"/>
          </a:xfrm>
          <a:prstGeom prst="rect">
            <a:avLst/>
          </a:prstGeom>
        </p:spPr>
      </p:pic>
      <p:pic>
        <p:nvPicPr>
          <p:cNvPr id="10" name="Picture 9" descr="A screen shot of a computer code&#10;&#10;Description automatically generated">
            <a:extLst>
              <a:ext uri="{FF2B5EF4-FFF2-40B4-BE49-F238E27FC236}">
                <a16:creationId xmlns:a16="http://schemas.microsoft.com/office/drawing/2014/main" id="{9704D8DD-CB34-60A7-A713-C92D5B1B7817}"/>
              </a:ext>
            </a:extLst>
          </p:cNvPr>
          <p:cNvPicPr>
            <a:picLocks noChangeAspect="1"/>
          </p:cNvPicPr>
          <p:nvPr/>
        </p:nvPicPr>
        <p:blipFill>
          <a:blip r:embed="rId3"/>
          <a:stretch>
            <a:fillRect/>
          </a:stretch>
        </p:blipFill>
        <p:spPr>
          <a:xfrm>
            <a:off x="6640513" y="1803930"/>
            <a:ext cx="3144308" cy="3504141"/>
          </a:xfrm>
          <a:prstGeom prst="rect">
            <a:avLst/>
          </a:prstGeom>
        </p:spPr>
      </p:pic>
      <p:pic>
        <p:nvPicPr>
          <p:cNvPr id="11" name="Picture 10" descr="A number with numbers on it&#10;&#10;Description automatically generated">
            <a:extLst>
              <a:ext uri="{FF2B5EF4-FFF2-40B4-BE49-F238E27FC236}">
                <a16:creationId xmlns:a16="http://schemas.microsoft.com/office/drawing/2014/main" id="{5D370AFC-44AB-B2DB-059E-0226EBDDEA39}"/>
              </a:ext>
            </a:extLst>
          </p:cNvPr>
          <p:cNvPicPr>
            <a:picLocks noChangeAspect="1"/>
          </p:cNvPicPr>
          <p:nvPr/>
        </p:nvPicPr>
        <p:blipFill>
          <a:blip r:embed="rId4"/>
          <a:stretch>
            <a:fillRect/>
          </a:stretch>
        </p:blipFill>
        <p:spPr>
          <a:xfrm>
            <a:off x="6636280" y="5504922"/>
            <a:ext cx="3152775" cy="695325"/>
          </a:xfrm>
          <a:prstGeom prst="rect">
            <a:avLst/>
          </a:prstGeom>
        </p:spPr>
      </p:pic>
      <p:pic>
        <p:nvPicPr>
          <p:cNvPr id="12" name="Picture 11" descr="A close-up of a number&#10;&#10;Description automatically generated">
            <a:extLst>
              <a:ext uri="{FF2B5EF4-FFF2-40B4-BE49-F238E27FC236}">
                <a16:creationId xmlns:a16="http://schemas.microsoft.com/office/drawing/2014/main" id="{830D0F6B-1542-AE9E-3C1A-98EC830B0876}"/>
              </a:ext>
            </a:extLst>
          </p:cNvPr>
          <p:cNvPicPr>
            <a:picLocks noChangeAspect="1"/>
          </p:cNvPicPr>
          <p:nvPr/>
        </p:nvPicPr>
        <p:blipFill>
          <a:blip r:embed="rId5"/>
          <a:stretch>
            <a:fillRect/>
          </a:stretch>
        </p:blipFill>
        <p:spPr>
          <a:xfrm>
            <a:off x="868892" y="5727171"/>
            <a:ext cx="4686300" cy="473075"/>
          </a:xfrm>
          <a:prstGeom prst="rect">
            <a:avLst/>
          </a:prstGeom>
        </p:spPr>
      </p:pic>
    </p:spTree>
    <p:extLst>
      <p:ext uri="{BB962C8B-B14F-4D97-AF65-F5344CB8AC3E}">
        <p14:creationId xmlns:p14="http://schemas.microsoft.com/office/powerpoint/2010/main" val="2162128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165048"/>
            <a:ext cx="10058400" cy="1598831"/>
          </a:xfrm>
        </p:spPr>
        <p:txBody>
          <a:bodyPr>
            <a:normAutofit fontScale="90000"/>
          </a:bodyPr>
          <a:lstStyle/>
          <a:p>
            <a:r>
              <a:rPr lang="en-US"/>
              <a:t>1.What type of model generates the most accurate predictions for how a basketball team will perform (win total) in a given season?</a:t>
            </a:r>
            <a:br>
              <a:rPr lang="en-US"/>
            </a:br>
            <a:br>
              <a:rPr lang="en-US"/>
            </a:br>
            <a:br>
              <a:rPr lang="en-US"/>
            </a:br>
            <a:endParaRPr lang="en-US"/>
          </a:p>
        </p:txBody>
      </p:sp>
      <p:sp>
        <p:nvSpPr>
          <p:cNvPr id="3" name="TextBox 2">
            <a:extLst>
              <a:ext uri="{FF2B5EF4-FFF2-40B4-BE49-F238E27FC236}">
                <a16:creationId xmlns:a16="http://schemas.microsoft.com/office/drawing/2014/main" id="{ACDDA942-26D3-1829-6464-4AF097FE914C}"/>
              </a:ext>
            </a:extLst>
          </p:cNvPr>
          <p:cNvSpPr txBox="1"/>
          <p:nvPr/>
        </p:nvSpPr>
        <p:spPr>
          <a:xfrm>
            <a:off x="1066800" y="3124200"/>
            <a:ext cx="10058400" cy="2246769"/>
          </a:xfrm>
          <a:prstGeom prst="rect">
            <a:avLst/>
          </a:prstGeom>
          <a:noFill/>
        </p:spPr>
        <p:txBody>
          <a:bodyPr wrap="square" rtlCol="0">
            <a:spAutoFit/>
          </a:bodyPr>
          <a:lstStyle/>
          <a:p>
            <a:r>
              <a:rPr lang="en-US" sz="2800">
                <a:solidFill>
                  <a:schemeClr val="accent3"/>
                </a:solidFill>
                <a:latin typeface="+mj-lt"/>
              </a:rPr>
              <a:t>Based on the data that was used the best type of model that gave the most accurate predictions was the Neural Network model, however, in using the decision tree model, we were able to see which features were more important than others, and how we needed to trim the columns to run both models.</a:t>
            </a:r>
            <a:endParaRPr lang="en-US" sz="2800">
              <a:latin typeface="+mj-lt"/>
            </a:endParaRPr>
          </a:p>
        </p:txBody>
      </p:sp>
    </p:spTree>
    <p:extLst>
      <p:ext uri="{BB962C8B-B14F-4D97-AF65-F5344CB8AC3E}">
        <p14:creationId xmlns:p14="http://schemas.microsoft.com/office/powerpoint/2010/main" val="1864551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514600"/>
            <a:ext cx="10058400" cy="1384995"/>
          </a:xfrm>
        </p:spPr>
        <p:txBody>
          <a:bodyPr>
            <a:normAutofit fontScale="90000"/>
          </a:bodyPr>
          <a:lstStyle/>
          <a:p>
            <a:r>
              <a:rPr lang="en-US"/>
              <a:t>2. What statistics fed into the model inform the model the most? Common statistics include a team’s previous record, offensive rating, defensive rating, and the team’s player’s individual statistics.</a:t>
            </a:r>
            <a:br>
              <a:rPr lang="en-US"/>
            </a:br>
            <a:br>
              <a:rPr lang="en-US"/>
            </a:br>
            <a:br>
              <a:rPr lang="en-US"/>
            </a:br>
            <a:endParaRPr lang="en-US"/>
          </a:p>
        </p:txBody>
      </p:sp>
      <p:sp>
        <p:nvSpPr>
          <p:cNvPr id="3" name="TextBox 2">
            <a:extLst>
              <a:ext uri="{FF2B5EF4-FFF2-40B4-BE49-F238E27FC236}">
                <a16:creationId xmlns:a16="http://schemas.microsoft.com/office/drawing/2014/main" id="{941315A2-A057-FC93-F92A-625C645DCE39}"/>
              </a:ext>
            </a:extLst>
          </p:cNvPr>
          <p:cNvSpPr txBox="1"/>
          <p:nvPr/>
        </p:nvSpPr>
        <p:spPr>
          <a:xfrm>
            <a:off x="1066800" y="3202517"/>
            <a:ext cx="9793816" cy="3129709"/>
          </a:xfrm>
          <a:prstGeom prst="rect">
            <a:avLst/>
          </a:prstGeom>
          <a:noFill/>
        </p:spPr>
        <p:txBody>
          <a:bodyPr wrap="square" lIns="91440" tIns="45720" rIns="91440" bIns="45720" rtlCol="0" anchor="t">
            <a:spAutoFit/>
          </a:bodyPr>
          <a:lstStyle/>
          <a:p>
            <a:r>
              <a:rPr kumimoji="0" lang="en-US" sz="2800" b="0" i="0" u="none" strike="noStrike" kern="1200" cap="none" spc="0" normalizeH="0" baseline="0" noProof="0">
                <a:ln>
                  <a:noFill/>
                </a:ln>
                <a:solidFill>
                  <a:srgbClr val="D05002"/>
                </a:solidFill>
                <a:effectLst/>
                <a:uLnTx/>
                <a:uFillTx/>
                <a:latin typeface="Impact"/>
                <a:ea typeface="+mj-ea"/>
                <a:cs typeface="+mj-cs"/>
              </a:rPr>
              <a:t>We used </a:t>
            </a:r>
            <a:r>
              <a:rPr lang="en-US" sz="2800">
                <a:solidFill>
                  <a:srgbClr val="D05002"/>
                </a:solidFill>
                <a:latin typeface="Impact"/>
                <a:ea typeface="+mj-ea"/>
                <a:cs typeface="+mj-cs"/>
              </a:rPr>
              <a:t>mostly</a:t>
            </a:r>
            <a:r>
              <a:rPr kumimoji="0" lang="en-US" sz="2800" b="0" i="0" u="none" strike="noStrike" kern="1200" cap="none" spc="0" normalizeH="0" baseline="0" noProof="0">
                <a:ln>
                  <a:noFill/>
                </a:ln>
                <a:solidFill>
                  <a:srgbClr val="D05002"/>
                </a:solidFill>
                <a:effectLst/>
                <a:uLnTx/>
                <a:uFillTx/>
                <a:latin typeface="Impact"/>
                <a:ea typeface="+mj-ea"/>
                <a:cs typeface="+mj-cs"/>
              </a:rPr>
              <a:t> the same columns and data points for each ML model,</a:t>
            </a:r>
            <a:r>
              <a:rPr kumimoji="0" lang="en-US" sz="2800" b="0" i="0" u="none" strike="noStrike" kern="1200" cap="none" spc="0" normalizeH="0" noProof="0">
                <a:ln>
                  <a:noFill/>
                </a:ln>
                <a:solidFill>
                  <a:srgbClr val="D05002"/>
                </a:solidFill>
                <a:effectLst/>
                <a:uLnTx/>
                <a:uFillTx/>
                <a:latin typeface="Impact"/>
                <a:ea typeface="+mj-ea"/>
                <a:cs typeface="+mj-cs"/>
              </a:rPr>
              <a:t> and we were able to determine that the </a:t>
            </a:r>
            <a:r>
              <a:rPr kumimoji="0" lang="en-US" sz="2800" b="0" i="0" u="none" strike="noStrike" kern="1200" cap="none" spc="0" normalizeH="0" noProof="0" err="1">
                <a:ln>
                  <a:noFill/>
                </a:ln>
                <a:solidFill>
                  <a:srgbClr val="D05002"/>
                </a:solidFill>
                <a:effectLst/>
                <a:uLnTx/>
                <a:uFillTx/>
                <a:latin typeface="Impact"/>
                <a:ea typeface="+mj-ea"/>
                <a:cs typeface="+mj-cs"/>
              </a:rPr>
              <a:t>obpm_norm</a:t>
            </a:r>
            <a:r>
              <a:rPr kumimoji="0" lang="en-US" sz="2800" b="0" i="0" u="none" strike="noStrike" kern="1200" cap="none" spc="0" normalizeH="0" noProof="0">
                <a:ln>
                  <a:noFill/>
                </a:ln>
                <a:solidFill>
                  <a:srgbClr val="D05002"/>
                </a:solidFill>
                <a:effectLst/>
                <a:uLnTx/>
                <a:uFillTx/>
                <a:latin typeface="Impact"/>
                <a:ea typeface="+mj-ea"/>
                <a:cs typeface="+mj-cs"/>
              </a:rPr>
              <a:t> (</a:t>
            </a:r>
            <a:r>
              <a:rPr lang="en-US" sz="2800">
                <a:solidFill>
                  <a:srgbClr val="D05002"/>
                </a:solidFill>
                <a:latin typeface="Impact"/>
                <a:ea typeface="+mj-ea"/>
                <a:cs typeface="+mj-cs"/>
              </a:rPr>
              <a:t>Normalized Offensive</a:t>
            </a:r>
            <a:r>
              <a:rPr kumimoji="0" lang="en-US" sz="2800" b="0" i="0" u="none" strike="noStrike" kern="1200" cap="none" spc="0" normalizeH="0" noProof="0">
                <a:ln>
                  <a:noFill/>
                </a:ln>
                <a:solidFill>
                  <a:srgbClr val="D05002"/>
                </a:solidFill>
                <a:effectLst/>
                <a:uLnTx/>
                <a:uFillTx/>
                <a:latin typeface="Impact"/>
                <a:ea typeface="+mj-ea"/>
                <a:cs typeface="+mj-cs"/>
              </a:rPr>
              <a:t> Box Plus</a:t>
            </a:r>
            <a:r>
              <a:rPr lang="en-US" sz="2800">
                <a:solidFill>
                  <a:srgbClr val="D05002"/>
                </a:solidFill>
                <a:latin typeface="Impact"/>
                <a:ea typeface="+mj-ea"/>
                <a:cs typeface="+mj-cs"/>
              </a:rPr>
              <a:t>/Minus)</a:t>
            </a:r>
            <a:r>
              <a:rPr kumimoji="0" lang="en-US" sz="2800" b="0" i="0" u="none" strike="noStrike" kern="1200" cap="none" spc="0" normalizeH="0" noProof="0">
                <a:ln>
                  <a:noFill/>
                </a:ln>
                <a:solidFill>
                  <a:srgbClr val="D05002"/>
                </a:solidFill>
                <a:effectLst/>
                <a:uLnTx/>
                <a:uFillTx/>
                <a:latin typeface="Impact"/>
                <a:ea typeface="+mj-ea"/>
                <a:cs typeface="+mj-cs"/>
              </a:rPr>
              <a:t> and the </a:t>
            </a:r>
            <a:r>
              <a:rPr kumimoji="0" lang="en-US" sz="2800" b="0" i="0" u="none" strike="noStrike" kern="1200" cap="none" spc="0" normalizeH="0" noProof="0" err="1">
                <a:ln>
                  <a:noFill/>
                </a:ln>
                <a:solidFill>
                  <a:srgbClr val="D05002"/>
                </a:solidFill>
                <a:effectLst/>
                <a:uLnTx/>
                <a:uFillTx/>
                <a:latin typeface="Impact"/>
                <a:ea typeface="+mj-ea"/>
                <a:cs typeface="+mj-cs"/>
              </a:rPr>
              <a:t>dbpm_norm</a:t>
            </a:r>
            <a:r>
              <a:rPr kumimoji="0" lang="en-US" sz="2800" b="0" i="0" u="none" strike="noStrike" kern="1200" cap="none" spc="0" normalizeH="0" noProof="0">
                <a:ln>
                  <a:noFill/>
                </a:ln>
                <a:solidFill>
                  <a:srgbClr val="D05002"/>
                </a:solidFill>
                <a:effectLst/>
                <a:uLnTx/>
                <a:uFillTx/>
                <a:latin typeface="Impact"/>
                <a:ea typeface="+mj-ea"/>
                <a:cs typeface="+mj-cs"/>
              </a:rPr>
              <a:t> (</a:t>
            </a:r>
            <a:r>
              <a:rPr lang="en-US" sz="2800">
                <a:solidFill>
                  <a:srgbClr val="D05002"/>
                </a:solidFill>
                <a:latin typeface="Impact"/>
                <a:ea typeface="+mj-ea"/>
                <a:cs typeface="+mj-cs"/>
              </a:rPr>
              <a:t>Normalized Defense</a:t>
            </a:r>
            <a:r>
              <a:rPr kumimoji="0" lang="en-US" sz="2800" b="0" i="0" u="none" strike="noStrike" kern="1200" cap="none" spc="0" normalizeH="0" noProof="0">
                <a:ln>
                  <a:noFill/>
                </a:ln>
                <a:solidFill>
                  <a:srgbClr val="D05002"/>
                </a:solidFill>
                <a:effectLst/>
                <a:uLnTx/>
                <a:uFillTx/>
                <a:latin typeface="Impact"/>
                <a:ea typeface="+mj-ea"/>
                <a:cs typeface="+mj-cs"/>
              </a:rPr>
              <a:t> Box Plus</a:t>
            </a:r>
            <a:r>
              <a:rPr lang="en-US" sz="2800">
                <a:solidFill>
                  <a:srgbClr val="D05002"/>
                </a:solidFill>
                <a:latin typeface="Impact"/>
                <a:ea typeface="+mj-ea"/>
                <a:cs typeface="+mj-cs"/>
              </a:rPr>
              <a:t>/Minus)</a:t>
            </a:r>
            <a:r>
              <a:rPr kumimoji="0" lang="en-US" sz="2800" b="0" i="0" u="none" strike="noStrike" kern="1200" cap="none" spc="0" normalizeH="0" noProof="0">
                <a:ln>
                  <a:noFill/>
                </a:ln>
                <a:solidFill>
                  <a:srgbClr val="D05002"/>
                </a:solidFill>
                <a:effectLst/>
                <a:uLnTx/>
                <a:uFillTx/>
                <a:latin typeface="Impact"/>
                <a:ea typeface="+mj-ea"/>
                <a:cs typeface="+mj-cs"/>
              </a:rPr>
              <a:t> informed both models the most.</a:t>
            </a:r>
            <a:r>
              <a:rPr lang="en-US" sz="2800">
                <a:solidFill>
                  <a:srgbClr val="D05002"/>
                </a:solidFill>
                <a:latin typeface="Impact"/>
                <a:ea typeface="+mj-ea"/>
                <a:cs typeface="+mj-cs"/>
              </a:rPr>
              <a:t> We also found that, due to shooting trends across the time period analyzed, including the Year improved the accuracy of both models.</a:t>
            </a:r>
            <a:endParaRPr lang="en-US" sz="1600"/>
          </a:p>
        </p:txBody>
      </p:sp>
    </p:spTree>
    <p:extLst>
      <p:ext uri="{BB962C8B-B14F-4D97-AF65-F5344CB8AC3E}">
        <p14:creationId xmlns:p14="http://schemas.microsoft.com/office/powerpoint/2010/main" val="3536887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A99A-CFD0-0514-9A0E-B39E12DA900C}"/>
              </a:ext>
            </a:extLst>
          </p:cNvPr>
          <p:cNvSpPr>
            <a:spLocks noGrp="1"/>
          </p:cNvSpPr>
          <p:nvPr>
            <p:ph type="title"/>
          </p:nvPr>
        </p:nvSpPr>
        <p:spPr/>
        <p:txBody>
          <a:bodyPr/>
          <a:lstStyle/>
          <a:p>
            <a:r>
              <a:rPr lang="en-US"/>
              <a:t>Limitations</a:t>
            </a:r>
          </a:p>
        </p:txBody>
      </p:sp>
      <p:sp>
        <p:nvSpPr>
          <p:cNvPr id="3" name="Content Placeholder 2">
            <a:extLst>
              <a:ext uri="{FF2B5EF4-FFF2-40B4-BE49-F238E27FC236}">
                <a16:creationId xmlns:a16="http://schemas.microsoft.com/office/drawing/2014/main" id="{DE55EE97-835E-72FE-B787-302DE90F0699}"/>
              </a:ext>
            </a:extLst>
          </p:cNvPr>
          <p:cNvSpPr>
            <a:spLocks noGrp="1"/>
          </p:cNvSpPr>
          <p:nvPr>
            <p:ph idx="1"/>
          </p:nvPr>
        </p:nvSpPr>
        <p:spPr/>
        <p:txBody>
          <a:bodyPr vert="horz" lIns="91440" tIns="45720" rIns="91440" bIns="45720" rtlCol="0" anchor="t">
            <a:normAutofit fontScale="92500" lnSpcReduction="20000"/>
          </a:bodyPr>
          <a:lstStyle/>
          <a:p>
            <a:r>
              <a:rPr lang="en-US"/>
              <a:t>Not enough data points – Due to player statistics only going up to 2017 and team record statistics only going back to 2004, we were limited to data from 2004-2017</a:t>
            </a:r>
          </a:p>
          <a:p>
            <a:r>
              <a:rPr lang="en-US"/>
              <a:t>No possession data – Most models currently used in basketball use possession data (evaluate points scored, points allowed, rebounds, etc. per 100 possessions instead of per game or per minute). Possession data was not available in the data sets used.</a:t>
            </a:r>
          </a:p>
          <a:p>
            <a:pPr lvl="1">
              <a:buFont typeface="Courier New" panose="020B0604020202020204" pitchFamily="34" charset="0"/>
              <a:buChar char="o"/>
            </a:pPr>
            <a:r>
              <a:rPr lang="en-US"/>
              <a:t>Accounts for teams that play at different pace</a:t>
            </a:r>
          </a:p>
          <a:p>
            <a:pPr lvl="1">
              <a:buFont typeface="Courier New" panose="020B0604020202020204" pitchFamily="34" charset="0"/>
              <a:buChar char="o"/>
            </a:pPr>
            <a:r>
              <a:rPr lang="en-US"/>
              <a:t>Better for comparisons since, when two teams play each other, they will have essentially the same number possessions</a:t>
            </a:r>
          </a:p>
          <a:p>
            <a:pPr lvl="2">
              <a:buFont typeface="Wingdings" panose="020B0604020202020204" pitchFamily="34" charset="0"/>
              <a:buChar char="§"/>
            </a:pPr>
            <a:r>
              <a:rPr lang="en-US"/>
              <a:t>Team A: Averages 100 points per game using 80 possessions per game, 1.25 pts/</a:t>
            </a:r>
            <a:r>
              <a:rPr lang="en-US" err="1"/>
              <a:t>poss</a:t>
            </a:r>
          </a:p>
          <a:p>
            <a:pPr lvl="2">
              <a:buFont typeface="Wingdings" panose="020B0604020202020204" pitchFamily="34" charset="0"/>
              <a:buChar char="§"/>
            </a:pPr>
            <a:r>
              <a:rPr lang="en-US"/>
              <a:t>Team B: Averages 110 points per game using 100 possessions per game, 1.10 pts/</a:t>
            </a:r>
            <a:r>
              <a:rPr lang="en-US" err="1"/>
              <a:t>poss</a:t>
            </a:r>
          </a:p>
          <a:p>
            <a:r>
              <a:rPr lang="en-US"/>
              <a:t>Data mostly neglected defense - Other than Defensive Box Plus/Minus, the data used mostly pertained to team offense. If it had been available, including points each team allowed would have likely improved the model. </a:t>
            </a:r>
          </a:p>
          <a:p>
            <a:endParaRPr lang="en-US"/>
          </a:p>
        </p:txBody>
      </p:sp>
    </p:spTree>
    <p:extLst>
      <p:ext uri="{BB962C8B-B14F-4D97-AF65-F5344CB8AC3E}">
        <p14:creationId xmlns:p14="http://schemas.microsoft.com/office/powerpoint/2010/main" val="528728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1" y="533400"/>
            <a:ext cx="3657600" cy="2133600"/>
          </a:xfrm>
        </p:spPr>
        <p:txBody>
          <a:bodyPr/>
          <a:lstStyle/>
          <a:p>
            <a:r>
              <a:rPr lang="en-US"/>
              <a:t>Key points</a:t>
            </a:r>
          </a:p>
        </p:txBody>
      </p:sp>
      <p:pic>
        <p:nvPicPr>
          <p:cNvPr id="5" name="Picture Placeholder 4" descr="Basketball players raising hands together"/>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a:stretch/>
        </p:blipFill>
        <p:spPr/>
      </p:pic>
      <p:sp>
        <p:nvSpPr>
          <p:cNvPr id="3" name="Text Placeholder 2"/>
          <p:cNvSpPr>
            <a:spLocks noGrp="1"/>
          </p:cNvSpPr>
          <p:nvPr>
            <p:ph type="body" sz="half" idx="2"/>
          </p:nvPr>
        </p:nvSpPr>
        <p:spPr/>
        <p:txBody>
          <a:bodyPr vert="horz" lIns="91440" tIns="45720" rIns="91440" bIns="45720" rtlCol="0" anchor="t">
            <a:normAutofit fontScale="92500" lnSpcReduction="10000"/>
          </a:bodyPr>
          <a:lstStyle/>
          <a:p>
            <a:pPr marL="342900" indent="-342900">
              <a:buFont typeface="Arial" panose="020B0604020202020204" pitchFamily="34" charset="0"/>
              <a:buChar char="•"/>
            </a:pPr>
            <a:r>
              <a:rPr lang="en-US"/>
              <a:t>Libraries used: Python Pandas, Python Matplotlib, Seaborn, Scikit-learn</a:t>
            </a:r>
          </a:p>
          <a:p>
            <a:pPr marL="342900" indent="-342900">
              <a:buFont typeface="Arial" panose="020B0604020202020204" pitchFamily="34" charset="0"/>
              <a:buChar char="•"/>
            </a:pPr>
            <a:r>
              <a:rPr lang="en-US"/>
              <a:t>ML models used: Decision Tree and Neural Network</a:t>
            </a:r>
          </a:p>
          <a:p>
            <a:pPr marL="342900" indent="-342900">
              <a:buFont typeface="Arial" panose="020B0604020202020204" pitchFamily="34" charset="0"/>
              <a:buChar char="•"/>
            </a:pPr>
            <a:r>
              <a:rPr lang="en-US"/>
              <a:t>Database: MongoDB </a:t>
            </a:r>
          </a:p>
          <a:p>
            <a:pPr marL="342900" indent="-342900">
              <a:buFont typeface="Arial" panose="020B0604020202020204" pitchFamily="34" charset="0"/>
              <a:buChar char="•"/>
            </a:pPr>
            <a:r>
              <a:rPr lang="en-US"/>
              <a:t>Data sources from </a:t>
            </a:r>
            <a:r>
              <a:rPr lang="en-US">
                <a:hlinkClick r:id="rId3"/>
              </a:rPr>
              <a:t>Kaggle</a:t>
            </a:r>
            <a:endParaRPr lang="en-US"/>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i="1">
                <a:latin typeface="Arial" pitchFamily="34" charset="0"/>
                <a:cs typeface="Arial" pitchFamily="34" charset="0"/>
              </a:rPr>
              <a:t>NOTE:</a:t>
            </a:r>
          </a:p>
          <a:p>
            <a:r>
              <a:rPr lang="en-US" sz="1200" i="1">
                <a:latin typeface="Arial" pitchFamily="34" charset="0"/>
                <a:cs typeface="Arial" pitchFamily="34" charset="0"/>
              </a:rPr>
              <a:t>To change images on this slide, select a picture and delete it. Then click the Insert Picture icon</a:t>
            </a:r>
          </a:p>
          <a:p>
            <a:r>
              <a:rPr lang="en-US" sz="1200" i="1">
                <a:latin typeface="Arial" pitchFamily="34" charset="0"/>
                <a:cs typeface="Arial" pitchFamily="34" charset="0"/>
              </a:rPr>
              <a:t>in the placeholder to insert your own image.</a:t>
            </a:r>
          </a:p>
        </p:txBody>
      </p:sp>
    </p:spTree>
    <p:extLst>
      <p:ext uri="{BB962C8B-B14F-4D97-AF65-F5344CB8AC3E}">
        <p14:creationId xmlns:p14="http://schemas.microsoft.com/office/powerpoint/2010/main" val="3053388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C01EA-B897-CF5A-3F6E-327679B83575}"/>
              </a:ext>
            </a:extLst>
          </p:cNvPr>
          <p:cNvSpPr>
            <a:spLocks noGrp="1"/>
          </p:cNvSpPr>
          <p:nvPr>
            <p:ph type="title"/>
          </p:nvPr>
        </p:nvSpPr>
        <p:spPr/>
        <p:txBody>
          <a:bodyPr/>
          <a:lstStyle/>
          <a:p>
            <a:r>
              <a:rPr lang="en-US"/>
              <a:t>Future Use</a:t>
            </a:r>
          </a:p>
        </p:txBody>
      </p:sp>
      <p:sp>
        <p:nvSpPr>
          <p:cNvPr id="3" name="Content Placeholder 2">
            <a:extLst>
              <a:ext uri="{FF2B5EF4-FFF2-40B4-BE49-F238E27FC236}">
                <a16:creationId xmlns:a16="http://schemas.microsoft.com/office/drawing/2014/main" id="{2ACAE311-D67D-CBEE-6031-422FFFE617FF}"/>
              </a:ext>
            </a:extLst>
          </p:cNvPr>
          <p:cNvSpPr>
            <a:spLocks noGrp="1"/>
          </p:cNvSpPr>
          <p:nvPr>
            <p:ph idx="1"/>
          </p:nvPr>
        </p:nvSpPr>
        <p:spPr/>
        <p:txBody>
          <a:bodyPr vert="horz" lIns="91440" tIns="45720" rIns="91440" bIns="45720" rtlCol="0" anchor="t">
            <a:normAutofit/>
          </a:bodyPr>
          <a:lstStyle/>
          <a:p>
            <a:r>
              <a:rPr lang="en-US"/>
              <a:t>Use with player projection models to predict a team's record before the season even starts</a:t>
            </a:r>
          </a:p>
          <a:p>
            <a:pPr lvl="1">
              <a:buFont typeface="Courier New" panose="020B0604020202020204" pitchFamily="34" charset="0"/>
              <a:buChar char="o"/>
            </a:pPr>
            <a:r>
              <a:rPr lang="en-US"/>
              <a:t>A complete player projection model would use each player's age/experience, statistics from previous years, and expected role on their current team to predict their stats for the coming season.</a:t>
            </a:r>
          </a:p>
          <a:p>
            <a:pPr lvl="1">
              <a:buFont typeface="Courier New" panose="020B0604020202020204" pitchFamily="34" charset="0"/>
              <a:buChar char="o"/>
            </a:pPr>
            <a:r>
              <a:rPr lang="en-US"/>
              <a:t>Player projection models for every player on a team's roster could be used to predict the same team stats used in our Neural Network model (TS%, 3FG%, OBPM, </a:t>
            </a:r>
            <a:r>
              <a:rPr lang="en-US" err="1"/>
              <a:t>etc</a:t>
            </a:r>
            <a:r>
              <a:rPr lang="en-US"/>
              <a:t>).</a:t>
            </a:r>
          </a:p>
          <a:p>
            <a:pPr lvl="1">
              <a:buFont typeface="Courier New" panose="020B0604020202020204" pitchFamily="34" charset="0"/>
              <a:buChar char="o"/>
            </a:pPr>
            <a:r>
              <a:rPr lang="en-US"/>
              <a:t>Running our Neural Network model with these expected team statistics would calculate a predicted Wins Total.</a:t>
            </a:r>
          </a:p>
        </p:txBody>
      </p:sp>
    </p:spTree>
    <p:extLst>
      <p:ext uri="{BB962C8B-B14F-4D97-AF65-F5344CB8AC3E}">
        <p14:creationId xmlns:p14="http://schemas.microsoft.com/office/powerpoint/2010/main" val="678066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A93EE-1A3D-1FCE-6511-0AA25BCF42B7}"/>
              </a:ext>
            </a:extLst>
          </p:cNvPr>
          <p:cNvSpPr txBox="1"/>
          <p:nvPr/>
        </p:nvSpPr>
        <p:spPr>
          <a:xfrm>
            <a:off x="2438400" y="2967335"/>
            <a:ext cx="6858000" cy="923330"/>
          </a:xfrm>
          <a:prstGeom prst="rect">
            <a:avLst/>
          </a:prstGeom>
          <a:noFill/>
        </p:spPr>
        <p:txBody>
          <a:bodyPr wrap="square" rtlCol="0">
            <a:spAutoFit/>
          </a:bodyPr>
          <a:lstStyle/>
          <a:p>
            <a:pPr algn="ctr"/>
            <a:r>
              <a:rPr lang="en-US" sz="5400">
                <a:latin typeface="+mj-lt"/>
              </a:rPr>
              <a:t>Slam Dunk?</a:t>
            </a:r>
          </a:p>
        </p:txBody>
      </p:sp>
    </p:spTree>
    <p:extLst>
      <p:ext uri="{BB962C8B-B14F-4D97-AF65-F5344CB8AC3E}">
        <p14:creationId xmlns:p14="http://schemas.microsoft.com/office/powerpoint/2010/main" val="242861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10058400" cy="1143000"/>
          </a:xfrm>
        </p:spPr>
        <p:txBody>
          <a:bodyPr/>
          <a:lstStyle/>
          <a:p>
            <a:r>
              <a:rPr lang="en-US"/>
              <a:t>Data Cleanup </a:t>
            </a:r>
          </a:p>
        </p:txBody>
      </p:sp>
      <p:sp>
        <p:nvSpPr>
          <p:cNvPr id="3" name="Content Placeholder 2"/>
          <p:cNvSpPr>
            <a:spLocks noGrp="1"/>
          </p:cNvSpPr>
          <p:nvPr>
            <p:ph sz="half" idx="1"/>
          </p:nvPr>
        </p:nvSpPr>
        <p:spPr>
          <a:xfrm>
            <a:off x="6263217" y="829735"/>
            <a:ext cx="5597736" cy="4099982"/>
          </a:xfrm>
        </p:spPr>
        <p:txBody>
          <a:bodyPr vert="horz" lIns="91440" tIns="45720" rIns="91440" bIns="45720" rtlCol="0" anchor="t">
            <a:normAutofit lnSpcReduction="10000"/>
          </a:bodyPr>
          <a:lstStyle/>
          <a:p>
            <a:pPr marL="0" indent="0">
              <a:buNone/>
            </a:pPr>
            <a:r>
              <a:rPr lang="en-US">
                <a:ea typeface="+mn-lt"/>
                <a:cs typeface="+mn-lt"/>
              </a:rPr>
              <a:t>Ranking.csv </a:t>
            </a:r>
            <a:endParaRPr lang="en-US" sz="1800">
              <a:ea typeface="+mn-lt"/>
              <a:cs typeface="+mn-lt"/>
            </a:endParaRPr>
          </a:p>
          <a:p>
            <a:pPr marL="0" indent="0">
              <a:buNone/>
            </a:pPr>
            <a:r>
              <a:rPr lang="en-US" sz="1400" b="1">
                <a:ea typeface="+mn-lt"/>
                <a:cs typeface="+mn-lt"/>
              </a:rPr>
              <a:t>Source: </a:t>
            </a:r>
            <a:r>
              <a:rPr lang="en-US" sz="1400" b="1">
                <a:ea typeface="+mn-lt"/>
                <a:cs typeface="+mn-lt"/>
                <a:hlinkClick r:id="rId2"/>
              </a:rPr>
              <a:t>https://www.kaggle.com/datasets/nathanlauga/nba-games</a:t>
            </a:r>
            <a:endParaRPr lang="en-US" sz="1400" b="1">
              <a:ea typeface="+mn-lt"/>
              <a:cs typeface="+mn-lt"/>
            </a:endParaRPr>
          </a:p>
          <a:p>
            <a:r>
              <a:rPr lang="en-US"/>
              <a:t>Size: </a:t>
            </a:r>
            <a:r>
              <a:rPr lang="en-US">
                <a:latin typeface="Franklin Gothic Medium"/>
              </a:rPr>
              <a:t> </a:t>
            </a:r>
            <a:r>
              <a:rPr lang="en-US">
                <a:latin typeface="Consolas"/>
              </a:rPr>
              <a:t>193092 x 13</a:t>
            </a:r>
            <a:endParaRPr lang="en-US"/>
          </a:p>
          <a:p>
            <a:r>
              <a:rPr lang="en-US">
                <a:latin typeface="Consolas"/>
              </a:rPr>
              <a:t>Date: 2003-10-01 to 2021-05-26</a:t>
            </a:r>
          </a:p>
          <a:p>
            <a:r>
              <a:rPr lang="en-US"/>
              <a:t>Data per team per season</a:t>
            </a:r>
          </a:p>
          <a:p>
            <a:r>
              <a:rPr lang="en-US"/>
              <a:t>Goal: Get wins per team per season from 2004 to 2017 and join it with </a:t>
            </a:r>
            <a:r>
              <a:rPr lang="en-US" err="1"/>
              <a:t>season_stats_final_df</a:t>
            </a:r>
            <a:endParaRPr lang="en-US"/>
          </a:p>
          <a:p>
            <a:r>
              <a:rPr lang="en-US"/>
              <a:t>Y or dependent variable </a:t>
            </a:r>
          </a:p>
          <a:p>
            <a:pPr marL="0" indent="0">
              <a:buNone/>
            </a:pPr>
            <a:endParaRPr lang="en-US" sz="1800"/>
          </a:p>
        </p:txBody>
      </p:sp>
      <p:sp>
        <p:nvSpPr>
          <p:cNvPr id="4" name="Content Placeholder 3">
            <a:extLst>
              <a:ext uri="{FF2B5EF4-FFF2-40B4-BE49-F238E27FC236}">
                <a16:creationId xmlns:a16="http://schemas.microsoft.com/office/drawing/2014/main" id="{ED3C5E22-FFDB-91AE-1FE9-887150D3681C}"/>
              </a:ext>
            </a:extLst>
          </p:cNvPr>
          <p:cNvSpPr>
            <a:spLocks noGrp="1"/>
          </p:cNvSpPr>
          <p:nvPr>
            <p:ph sz="half" idx="2"/>
          </p:nvPr>
        </p:nvSpPr>
        <p:spPr>
          <a:xfrm>
            <a:off x="235797" y="755651"/>
            <a:ext cx="5957569" cy="4385733"/>
          </a:xfrm>
        </p:spPr>
        <p:txBody>
          <a:bodyPr vert="horz" lIns="91440" tIns="45720" rIns="91440" bIns="45720" rtlCol="0" anchor="t">
            <a:normAutofit lnSpcReduction="10000"/>
          </a:bodyPr>
          <a:lstStyle/>
          <a:p>
            <a:r>
              <a:rPr lang="en-US">
                <a:ea typeface="+mn-lt"/>
                <a:cs typeface="+mn-lt"/>
              </a:rPr>
              <a:t>Seasons_Stats.csv   </a:t>
            </a:r>
          </a:p>
          <a:p>
            <a:r>
              <a:rPr lang="en-US" sz="1400" b="1">
                <a:ea typeface="+mn-lt"/>
                <a:cs typeface="+mn-lt"/>
              </a:rPr>
              <a:t>Source: </a:t>
            </a:r>
            <a:r>
              <a:rPr lang="en-US" sz="1400" b="1">
                <a:ea typeface="+mn-lt"/>
                <a:cs typeface="+mn-lt"/>
                <a:hlinkClick r:id="rId3"/>
              </a:rPr>
              <a:t>https://www.kaggle.com/datasets/drgilermo/nba-players-stats?resource=download</a:t>
            </a:r>
          </a:p>
          <a:p>
            <a:r>
              <a:rPr lang="en-US"/>
              <a:t>Size: </a:t>
            </a:r>
            <a:r>
              <a:rPr lang="en-US">
                <a:latin typeface="Consolas"/>
              </a:rPr>
              <a:t>24691 x 53</a:t>
            </a:r>
            <a:endParaRPr lang="en-US"/>
          </a:p>
          <a:p>
            <a:r>
              <a:rPr lang="en-US">
                <a:latin typeface="Consolas"/>
              </a:rPr>
              <a:t>Date: 1950 to 2017</a:t>
            </a:r>
          </a:p>
          <a:p>
            <a:r>
              <a:rPr lang="en-US"/>
              <a:t>Data per player on a team per year</a:t>
            </a:r>
          </a:p>
          <a:p>
            <a:r>
              <a:rPr lang="en-US"/>
              <a:t>Goal: Sumup and normalizes individual players performance to get performance per team since 2004 to 2017</a:t>
            </a:r>
          </a:p>
          <a:p>
            <a:r>
              <a:rPr lang="en-US"/>
              <a:t>X or independent variables </a:t>
            </a:r>
          </a:p>
          <a:p>
            <a:endParaRPr lang="en-US"/>
          </a:p>
          <a:p>
            <a:endParaRPr lang="en-US" sz="1400" b="1"/>
          </a:p>
          <a:p>
            <a:endParaRPr lang="en-US" sz="1800" b="1"/>
          </a:p>
          <a:p>
            <a:endParaRPr lang="en-US" sz="1800" b="1"/>
          </a:p>
          <a:p>
            <a:endParaRPr lang="en-US" sz="1800" b="1"/>
          </a:p>
          <a:p>
            <a:endParaRPr lang="en-US" sz="1800"/>
          </a:p>
        </p:txBody>
      </p:sp>
      <p:sp>
        <p:nvSpPr>
          <p:cNvPr id="5" name="TextBox 4">
            <a:extLst>
              <a:ext uri="{FF2B5EF4-FFF2-40B4-BE49-F238E27FC236}">
                <a16:creationId xmlns:a16="http://schemas.microsoft.com/office/drawing/2014/main" id="{AB3EC09E-1CA3-5EAB-6911-AE24713D1BA3}"/>
              </a:ext>
            </a:extLst>
          </p:cNvPr>
          <p:cNvSpPr txBox="1"/>
          <p:nvPr/>
        </p:nvSpPr>
        <p:spPr>
          <a:xfrm>
            <a:off x="624416" y="5334000"/>
            <a:ext cx="103504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2"/>
                </a:solidFill>
              </a:rPr>
              <a:t>Project Goal:</a:t>
            </a:r>
            <a:r>
              <a:rPr lang="en-US" sz="2400">
                <a:solidFill>
                  <a:schemeClr val="accent2"/>
                </a:solidFill>
              </a:rPr>
              <a:t> </a:t>
            </a:r>
            <a:r>
              <a:rPr lang="en-US" sz="2400"/>
              <a:t>Based on team performance statistics predict the number of wins per team. </a:t>
            </a:r>
          </a:p>
        </p:txBody>
      </p:sp>
    </p:spTree>
    <p:extLst>
      <p:ext uri="{BB962C8B-B14F-4D97-AF65-F5344CB8AC3E}">
        <p14:creationId xmlns:p14="http://schemas.microsoft.com/office/powerpoint/2010/main" val="2905083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DB5DF-70D8-AB3C-9889-F24A18094724}"/>
              </a:ext>
            </a:extLst>
          </p:cNvPr>
          <p:cNvSpPr>
            <a:spLocks noGrp="1"/>
          </p:cNvSpPr>
          <p:nvPr>
            <p:ph type="title"/>
          </p:nvPr>
        </p:nvSpPr>
        <p:spPr>
          <a:xfrm>
            <a:off x="1066800" y="304800"/>
            <a:ext cx="10058400" cy="275167"/>
          </a:xfrm>
        </p:spPr>
        <p:txBody>
          <a:bodyPr>
            <a:normAutofit fontScale="90000"/>
          </a:bodyPr>
          <a:lstStyle/>
          <a:p>
            <a:r>
              <a:rPr lang="en-US"/>
              <a:t>Data Preparation</a:t>
            </a:r>
          </a:p>
        </p:txBody>
      </p:sp>
      <p:sp>
        <p:nvSpPr>
          <p:cNvPr id="3" name="Content Placeholder 2">
            <a:extLst>
              <a:ext uri="{FF2B5EF4-FFF2-40B4-BE49-F238E27FC236}">
                <a16:creationId xmlns:a16="http://schemas.microsoft.com/office/drawing/2014/main" id="{F348D06D-B701-F536-D3BB-6047507A1302}"/>
              </a:ext>
            </a:extLst>
          </p:cNvPr>
          <p:cNvSpPr>
            <a:spLocks noGrp="1"/>
          </p:cNvSpPr>
          <p:nvPr>
            <p:ph sz="half" idx="1"/>
          </p:nvPr>
        </p:nvSpPr>
        <p:spPr>
          <a:xfrm>
            <a:off x="177800" y="660402"/>
            <a:ext cx="6190403" cy="5359399"/>
          </a:xfrm>
        </p:spPr>
        <p:txBody>
          <a:bodyPr vert="horz" lIns="91440" tIns="45720" rIns="91440" bIns="45720" rtlCol="0" anchor="t">
            <a:normAutofit/>
          </a:bodyPr>
          <a:lstStyle/>
          <a:p>
            <a:r>
              <a:rPr lang="en-US" err="1"/>
              <a:t>Ranking_final_df</a:t>
            </a:r>
            <a:endParaRPr lang="en-US"/>
          </a:p>
          <a:p>
            <a:r>
              <a:rPr lang="en-US"/>
              <a:t>Data size:  419 rows (2004 to 2017)</a:t>
            </a:r>
          </a:p>
          <a:p>
            <a:r>
              <a:rPr lang="en-US"/>
              <a:t>Number of G (games) played by how many teams per season</a:t>
            </a:r>
          </a:p>
          <a:p>
            <a:r>
              <a:rPr lang="en-US"/>
              <a:t>To join it to the </a:t>
            </a:r>
            <a:r>
              <a:rPr lang="en-US" err="1"/>
              <a:t>Season_stats_fanal</a:t>
            </a:r>
            <a:r>
              <a:rPr lang="en-US"/>
              <a:t> 2 lookup documents were created to convert from SEASON_ID to Year and form TEAM full name to abbreviation and join on both fields </a:t>
            </a:r>
          </a:p>
          <a:p>
            <a:endParaRPr lang="en-US"/>
          </a:p>
        </p:txBody>
      </p:sp>
      <p:sp>
        <p:nvSpPr>
          <p:cNvPr id="4" name="Content Placeholder 3">
            <a:extLst>
              <a:ext uri="{FF2B5EF4-FFF2-40B4-BE49-F238E27FC236}">
                <a16:creationId xmlns:a16="http://schemas.microsoft.com/office/drawing/2014/main" id="{A4E8ED31-DD7F-AFC2-BA6B-9B3A8C839390}"/>
              </a:ext>
            </a:extLst>
          </p:cNvPr>
          <p:cNvSpPr>
            <a:spLocks noGrp="1"/>
          </p:cNvSpPr>
          <p:nvPr>
            <p:ph sz="half" idx="2"/>
          </p:nvPr>
        </p:nvSpPr>
        <p:spPr>
          <a:xfrm>
            <a:off x="6532880" y="660402"/>
            <a:ext cx="5449570" cy="5359399"/>
          </a:xfrm>
        </p:spPr>
        <p:txBody>
          <a:bodyPr vert="horz" lIns="91440" tIns="45720" rIns="91440" bIns="45720" rtlCol="0" anchor="t">
            <a:normAutofit/>
          </a:bodyPr>
          <a:lstStyle/>
          <a:p>
            <a:r>
              <a:rPr lang="en-US" err="1"/>
              <a:t>Seasons_Stats_final</a:t>
            </a:r>
            <a:endParaRPr lang="en-US"/>
          </a:p>
          <a:p>
            <a:r>
              <a:rPr lang="en-US"/>
              <a:t>Data size:  419 rows (2004 to 2017)</a:t>
            </a:r>
          </a:p>
          <a:p>
            <a:r>
              <a:rPr lang="en-US"/>
              <a:t>Number of teams played per year </a:t>
            </a:r>
          </a:p>
          <a:p>
            <a:r>
              <a:rPr lang="en-US"/>
              <a:t>Has 6 calculated fields that are X or independent variables for ML model</a:t>
            </a:r>
          </a:p>
          <a:p>
            <a:endParaRPr lang="en-US"/>
          </a:p>
          <a:p>
            <a:endParaRPr lang="en-US"/>
          </a:p>
        </p:txBody>
      </p:sp>
      <p:pic>
        <p:nvPicPr>
          <p:cNvPr id="5" name="Picture 4" descr="A table of numbers with numbers&#10;&#10;Description automatically generated">
            <a:extLst>
              <a:ext uri="{FF2B5EF4-FFF2-40B4-BE49-F238E27FC236}">
                <a16:creationId xmlns:a16="http://schemas.microsoft.com/office/drawing/2014/main" id="{0BF122C5-CB3C-7294-1D94-3D974CF3C11A}"/>
              </a:ext>
            </a:extLst>
          </p:cNvPr>
          <p:cNvPicPr>
            <a:picLocks noChangeAspect="1"/>
          </p:cNvPicPr>
          <p:nvPr/>
        </p:nvPicPr>
        <p:blipFill>
          <a:blip r:embed="rId2"/>
          <a:stretch>
            <a:fillRect/>
          </a:stretch>
        </p:blipFill>
        <p:spPr>
          <a:xfrm>
            <a:off x="5097992" y="4104746"/>
            <a:ext cx="1276350" cy="2162175"/>
          </a:xfrm>
          <a:prstGeom prst="rect">
            <a:avLst/>
          </a:prstGeom>
        </p:spPr>
      </p:pic>
      <p:pic>
        <p:nvPicPr>
          <p:cNvPr id="6" name="Picture 5" descr="A table with numbers and names&#10;&#10;Description automatically generated">
            <a:extLst>
              <a:ext uri="{FF2B5EF4-FFF2-40B4-BE49-F238E27FC236}">
                <a16:creationId xmlns:a16="http://schemas.microsoft.com/office/drawing/2014/main" id="{22AEB610-0F2D-23ED-675A-A0205E9F0296}"/>
              </a:ext>
            </a:extLst>
          </p:cNvPr>
          <p:cNvPicPr>
            <a:picLocks noChangeAspect="1"/>
          </p:cNvPicPr>
          <p:nvPr/>
        </p:nvPicPr>
        <p:blipFill>
          <a:blip r:embed="rId3"/>
          <a:stretch>
            <a:fillRect/>
          </a:stretch>
        </p:blipFill>
        <p:spPr>
          <a:xfrm>
            <a:off x="2264833" y="4421187"/>
            <a:ext cx="2667000" cy="1762125"/>
          </a:xfrm>
          <a:prstGeom prst="rect">
            <a:avLst/>
          </a:prstGeom>
        </p:spPr>
      </p:pic>
      <p:pic>
        <p:nvPicPr>
          <p:cNvPr id="7" name="Picture 6">
            <a:extLst>
              <a:ext uri="{FF2B5EF4-FFF2-40B4-BE49-F238E27FC236}">
                <a16:creationId xmlns:a16="http://schemas.microsoft.com/office/drawing/2014/main" id="{09F98B42-37A8-B4AF-86A2-7B14018E6341}"/>
              </a:ext>
            </a:extLst>
          </p:cNvPr>
          <p:cNvPicPr>
            <a:picLocks noChangeAspect="1"/>
          </p:cNvPicPr>
          <p:nvPr/>
        </p:nvPicPr>
        <p:blipFill>
          <a:blip r:embed="rId4"/>
          <a:stretch>
            <a:fillRect/>
          </a:stretch>
        </p:blipFill>
        <p:spPr>
          <a:xfrm>
            <a:off x="6842125" y="4102100"/>
            <a:ext cx="920750" cy="2167466"/>
          </a:xfrm>
          <a:prstGeom prst="rect">
            <a:avLst/>
          </a:prstGeom>
        </p:spPr>
      </p:pic>
    </p:spTree>
    <p:extLst>
      <p:ext uri="{BB962C8B-B14F-4D97-AF65-F5344CB8AC3E}">
        <p14:creationId xmlns:p14="http://schemas.microsoft.com/office/powerpoint/2010/main" val="1726751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DD47-E0B4-2397-7AB1-BB676907999C}"/>
              </a:ext>
            </a:extLst>
          </p:cNvPr>
          <p:cNvSpPr>
            <a:spLocks noGrp="1"/>
          </p:cNvSpPr>
          <p:nvPr>
            <p:ph type="title"/>
          </p:nvPr>
        </p:nvSpPr>
        <p:spPr/>
        <p:txBody>
          <a:bodyPr/>
          <a:lstStyle/>
          <a:p>
            <a:r>
              <a:rPr lang="en-US"/>
              <a:t>Six Main Features</a:t>
            </a:r>
          </a:p>
        </p:txBody>
      </p:sp>
      <p:pic>
        <p:nvPicPr>
          <p:cNvPr id="4" name="Content Placeholder 3" descr="A math equation with black text&#10;&#10;Description automatically generated">
            <a:extLst>
              <a:ext uri="{FF2B5EF4-FFF2-40B4-BE49-F238E27FC236}">
                <a16:creationId xmlns:a16="http://schemas.microsoft.com/office/drawing/2014/main" id="{80CEEE87-BCB9-0B3D-B0FC-87B697FBFD72}"/>
              </a:ext>
            </a:extLst>
          </p:cNvPr>
          <p:cNvPicPr>
            <a:picLocks noGrp="1" noChangeAspect="1"/>
          </p:cNvPicPr>
          <p:nvPr>
            <p:ph idx="1"/>
          </p:nvPr>
        </p:nvPicPr>
        <p:blipFill>
          <a:blip r:embed="rId2"/>
          <a:stretch>
            <a:fillRect/>
          </a:stretch>
        </p:blipFill>
        <p:spPr>
          <a:xfrm>
            <a:off x="860426" y="1829328"/>
            <a:ext cx="3623732" cy="841375"/>
          </a:xfrm>
        </p:spPr>
      </p:pic>
      <p:pic>
        <p:nvPicPr>
          <p:cNvPr id="5" name="Picture 4" descr="A mathematical equation with black text&#10;&#10;Description automatically generated">
            <a:extLst>
              <a:ext uri="{FF2B5EF4-FFF2-40B4-BE49-F238E27FC236}">
                <a16:creationId xmlns:a16="http://schemas.microsoft.com/office/drawing/2014/main" id="{7F540CBC-A4F2-8679-A447-B4A27C8167F1}"/>
              </a:ext>
            </a:extLst>
          </p:cNvPr>
          <p:cNvPicPr>
            <a:picLocks noChangeAspect="1"/>
          </p:cNvPicPr>
          <p:nvPr/>
        </p:nvPicPr>
        <p:blipFill>
          <a:blip r:embed="rId3"/>
          <a:stretch>
            <a:fillRect/>
          </a:stretch>
        </p:blipFill>
        <p:spPr>
          <a:xfrm>
            <a:off x="856722" y="3152246"/>
            <a:ext cx="3631141" cy="786341"/>
          </a:xfrm>
          <a:prstGeom prst="rect">
            <a:avLst/>
          </a:prstGeom>
        </p:spPr>
      </p:pic>
      <p:pic>
        <p:nvPicPr>
          <p:cNvPr id="6" name="Picture 5" descr="A mathematical equation with black text&#10;&#10;Description automatically generated">
            <a:extLst>
              <a:ext uri="{FF2B5EF4-FFF2-40B4-BE49-F238E27FC236}">
                <a16:creationId xmlns:a16="http://schemas.microsoft.com/office/drawing/2014/main" id="{977D2521-ABDC-F758-F1E1-C89BC860A2DE}"/>
              </a:ext>
            </a:extLst>
          </p:cNvPr>
          <p:cNvPicPr>
            <a:picLocks noChangeAspect="1"/>
          </p:cNvPicPr>
          <p:nvPr/>
        </p:nvPicPr>
        <p:blipFill>
          <a:blip r:embed="rId4"/>
          <a:stretch>
            <a:fillRect/>
          </a:stretch>
        </p:blipFill>
        <p:spPr>
          <a:xfrm>
            <a:off x="848784" y="4464579"/>
            <a:ext cx="3689350" cy="786341"/>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8D6DB0CB-B625-B4E6-AB57-CE7FCE6AD3FA}"/>
              </a:ext>
            </a:extLst>
          </p:cNvPr>
          <p:cNvPicPr>
            <a:picLocks noChangeAspect="1"/>
          </p:cNvPicPr>
          <p:nvPr/>
        </p:nvPicPr>
        <p:blipFill>
          <a:blip r:embed="rId5"/>
          <a:stretch>
            <a:fillRect/>
          </a:stretch>
        </p:blipFill>
        <p:spPr>
          <a:xfrm>
            <a:off x="5201709" y="1829330"/>
            <a:ext cx="6021917" cy="839258"/>
          </a:xfrm>
          <a:prstGeom prst="rect">
            <a:avLst/>
          </a:prstGeom>
        </p:spPr>
      </p:pic>
      <p:pic>
        <p:nvPicPr>
          <p:cNvPr id="8" name="Picture 7" descr="A mathematical equation with black text&#10;&#10;Description automatically generated">
            <a:extLst>
              <a:ext uri="{FF2B5EF4-FFF2-40B4-BE49-F238E27FC236}">
                <a16:creationId xmlns:a16="http://schemas.microsoft.com/office/drawing/2014/main" id="{E405CA78-C12E-9E4D-F099-E1D97253A99E}"/>
              </a:ext>
            </a:extLst>
          </p:cNvPr>
          <p:cNvPicPr>
            <a:picLocks noChangeAspect="1"/>
          </p:cNvPicPr>
          <p:nvPr/>
        </p:nvPicPr>
        <p:blipFill>
          <a:blip r:embed="rId6"/>
          <a:stretch>
            <a:fillRect/>
          </a:stretch>
        </p:blipFill>
        <p:spPr>
          <a:xfrm>
            <a:off x="6332538" y="3154363"/>
            <a:ext cx="4109508" cy="835025"/>
          </a:xfrm>
          <a:prstGeom prst="rect">
            <a:avLst/>
          </a:prstGeom>
        </p:spPr>
      </p:pic>
      <p:pic>
        <p:nvPicPr>
          <p:cNvPr id="9" name="Picture 8" descr="A mathematical equation with black text&#10;&#10;Description automatically generated">
            <a:extLst>
              <a:ext uri="{FF2B5EF4-FFF2-40B4-BE49-F238E27FC236}">
                <a16:creationId xmlns:a16="http://schemas.microsoft.com/office/drawing/2014/main" id="{74E7E0FA-9BC5-99CF-FB94-CAD3885216CE}"/>
              </a:ext>
            </a:extLst>
          </p:cNvPr>
          <p:cNvPicPr>
            <a:picLocks noChangeAspect="1"/>
          </p:cNvPicPr>
          <p:nvPr/>
        </p:nvPicPr>
        <p:blipFill>
          <a:blip r:embed="rId7"/>
          <a:stretch>
            <a:fillRect/>
          </a:stretch>
        </p:blipFill>
        <p:spPr>
          <a:xfrm>
            <a:off x="6333068" y="4459288"/>
            <a:ext cx="4108450" cy="775757"/>
          </a:xfrm>
          <a:prstGeom prst="rect">
            <a:avLst/>
          </a:prstGeom>
        </p:spPr>
      </p:pic>
    </p:spTree>
    <p:extLst>
      <p:ext uri="{BB962C8B-B14F-4D97-AF65-F5344CB8AC3E}">
        <p14:creationId xmlns:p14="http://schemas.microsoft.com/office/powerpoint/2010/main" val="3993746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149F-16B9-0431-E6E2-7A432A5E6CD2}"/>
              </a:ext>
            </a:extLst>
          </p:cNvPr>
          <p:cNvSpPr>
            <a:spLocks noGrp="1"/>
          </p:cNvSpPr>
          <p:nvPr>
            <p:ph type="title"/>
          </p:nvPr>
        </p:nvSpPr>
        <p:spPr/>
        <p:txBody>
          <a:bodyPr>
            <a:normAutofit/>
          </a:bodyPr>
          <a:lstStyle/>
          <a:p>
            <a:r>
              <a:rPr lang="en-US"/>
              <a:t>From Basketball-Reference.com</a:t>
            </a:r>
          </a:p>
        </p:txBody>
      </p:sp>
      <p:pic>
        <p:nvPicPr>
          <p:cNvPr id="4" name="Content Placeholder 3" descr="A screenshot of a text&#10;&#10;Description automatically generated">
            <a:extLst>
              <a:ext uri="{FF2B5EF4-FFF2-40B4-BE49-F238E27FC236}">
                <a16:creationId xmlns:a16="http://schemas.microsoft.com/office/drawing/2014/main" id="{067DA005-1447-9032-56FC-5E9FD02F97F3}"/>
              </a:ext>
            </a:extLst>
          </p:cNvPr>
          <p:cNvPicPr>
            <a:picLocks noGrp="1" noChangeAspect="1"/>
          </p:cNvPicPr>
          <p:nvPr>
            <p:ph idx="1"/>
          </p:nvPr>
        </p:nvPicPr>
        <p:blipFill>
          <a:blip r:embed="rId2"/>
          <a:stretch>
            <a:fillRect/>
          </a:stretch>
        </p:blipFill>
        <p:spPr>
          <a:xfrm>
            <a:off x="2166937" y="1966912"/>
            <a:ext cx="7858125" cy="3762375"/>
          </a:xfrm>
        </p:spPr>
      </p:pic>
      <p:sp>
        <p:nvSpPr>
          <p:cNvPr id="5" name="TextBox 4">
            <a:extLst>
              <a:ext uri="{FF2B5EF4-FFF2-40B4-BE49-F238E27FC236}">
                <a16:creationId xmlns:a16="http://schemas.microsoft.com/office/drawing/2014/main" id="{6D2E0519-5C8A-46C5-8D38-F9CE1516D2EB}"/>
              </a:ext>
            </a:extLst>
          </p:cNvPr>
          <p:cNvSpPr txBox="1"/>
          <p:nvPr/>
        </p:nvSpPr>
        <p:spPr>
          <a:xfrm>
            <a:off x="2169583" y="5884333"/>
            <a:ext cx="6913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From: https://www.basketball-reference.com/about/bpm2.html</a:t>
            </a:r>
            <a:endParaRPr lang="en-US"/>
          </a:p>
        </p:txBody>
      </p:sp>
    </p:spTree>
    <p:extLst>
      <p:ext uri="{BB962C8B-B14F-4D97-AF65-F5344CB8AC3E}">
        <p14:creationId xmlns:p14="http://schemas.microsoft.com/office/powerpoint/2010/main" val="704679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138D-F98F-8C3A-7282-B0F869E8F014}"/>
              </a:ext>
            </a:extLst>
          </p:cNvPr>
          <p:cNvSpPr>
            <a:spLocks noGrp="1"/>
          </p:cNvSpPr>
          <p:nvPr>
            <p:ph type="title"/>
          </p:nvPr>
        </p:nvSpPr>
        <p:spPr>
          <a:xfrm>
            <a:off x="812800" y="19050"/>
            <a:ext cx="10058400" cy="645584"/>
          </a:xfrm>
        </p:spPr>
        <p:txBody>
          <a:bodyPr/>
          <a:lstStyle/>
          <a:p>
            <a:r>
              <a:rPr lang="en-US"/>
              <a:t>Data Statistics </a:t>
            </a:r>
          </a:p>
        </p:txBody>
      </p:sp>
      <p:pic>
        <p:nvPicPr>
          <p:cNvPr id="4" name="Content Placeholder 3">
            <a:extLst>
              <a:ext uri="{FF2B5EF4-FFF2-40B4-BE49-F238E27FC236}">
                <a16:creationId xmlns:a16="http://schemas.microsoft.com/office/drawing/2014/main" id="{0E01AD97-D5A4-7607-43EA-D690E590B4D8}"/>
              </a:ext>
            </a:extLst>
          </p:cNvPr>
          <p:cNvPicPr>
            <a:picLocks noGrp="1" noChangeAspect="1"/>
          </p:cNvPicPr>
          <p:nvPr>
            <p:ph idx="1"/>
          </p:nvPr>
        </p:nvPicPr>
        <p:blipFill>
          <a:blip r:embed="rId2"/>
          <a:stretch>
            <a:fillRect/>
          </a:stretch>
        </p:blipFill>
        <p:spPr>
          <a:xfrm>
            <a:off x="896938" y="810683"/>
            <a:ext cx="5371041" cy="2180166"/>
          </a:xfrm>
        </p:spPr>
      </p:pic>
      <p:pic>
        <p:nvPicPr>
          <p:cNvPr id="5" name="Picture 4" descr="A graph of a number&#10;&#10;Description automatically generated">
            <a:extLst>
              <a:ext uri="{FF2B5EF4-FFF2-40B4-BE49-F238E27FC236}">
                <a16:creationId xmlns:a16="http://schemas.microsoft.com/office/drawing/2014/main" id="{2BA562A5-DA57-CDFF-9B81-E14A078265F0}"/>
              </a:ext>
            </a:extLst>
          </p:cNvPr>
          <p:cNvPicPr>
            <a:picLocks noChangeAspect="1"/>
          </p:cNvPicPr>
          <p:nvPr/>
        </p:nvPicPr>
        <p:blipFill>
          <a:blip r:embed="rId3"/>
          <a:stretch>
            <a:fillRect/>
          </a:stretch>
        </p:blipFill>
        <p:spPr>
          <a:xfrm>
            <a:off x="357716" y="3487738"/>
            <a:ext cx="2904068" cy="2655360"/>
          </a:xfrm>
          <a:prstGeom prst="rect">
            <a:avLst/>
          </a:prstGeom>
        </p:spPr>
      </p:pic>
      <p:pic>
        <p:nvPicPr>
          <p:cNvPr id="6" name="Picture 5" descr="A blue rectangular object with black lines&#10;&#10;Description automatically generated">
            <a:extLst>
              <a:ext uri="{FF2B5EF4-FFF2-40B4-BE49-F238E27FC236}">
                <a16:creationId xmlns:a16="http://schemas.microsoft.com/office/drawing/2014/main" id="{B39112EC-743B-DA21-E40D-843D23BFC0B7}"/>
              </a:ext>
            </a:extLst>
          </p:cNvPr>
          <p:cNvPicPr>
            <a:picLocks noChangeAspect="1"/>
          </p:cNvPicPr>
          <p:nvPr/>
        </p:nvPicPr>
        <p:blipFill>
          <a:blip r:embed="rId4"/>
          <a:stretch>
            <a:fillRect/>
          </a:stretch>
        </p:blipFill>
        <p:spPr>
          <a:xfrm>
            <a:off x="3376084" y="3483504"/>
            <a:ext cx="2942168" cy="2441575"/>
          </a:xfrm>
          <a:prstGeom prst="rect">
            <a:avLst/>
          </a:prstGeom>
        </p:spPr>
      </p:pic>
      <p:sp>
        <p:nvSpPr>
          <p:cNvPr id="7" name="TextBox 6">
            <a:extLst>
              <a:ext uri="{FF2B5EF4-FFF2-40B4-BE49-F238E27FC236}">
                <a16:creationId xmlns:a16="http://schemas.microsoft.com/office/drawing/2014/main" id="{2FF10356-D49E-FB1B-5F21-879BE4F1C00D}"/>
              </a:ext>
            </a:extLst>
          </p:cNvPr>
          <p:cNvSpPr txBox="1"/>
          <p:nvPr/>
        </p:nvSpPr>
        <p:spPr>
          <a:xfrm flipH="1">
            <a:off x="6921499" y="814916"/>
            <a:ext cx="4847166" cy="52475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Distribution: </a:t>
            </a:r>
            <a:r>
              <a:rPr lang="en-US" err="1">
                <a:ea typeface="+mn-lt"/>
                <a:cs typeface="+mn-lt"/>
              </a:rPr>
              <a:t>dbpm_norm</a:t>
            </a:r>
            <a:r>
              <a:rPr lang="en-US">
                <a:ea typeface="+mn-lt"/>
                <a:cs typeface="+mn-lt"/>
              </a:rPr>
              <a:t> and </a:t>
            </a:r>
            <a:r>
              <a:rPr lang="en-US" err="1">
                <a:ea typeface="+mn-lt"/>
                <a:cs typeface="+mn-lt"/>
              </a:rPr>
              <a:t>obpm_norm</a:t>
            </a:r>
            <a:r>
              <a:rPr lang="en-US">
                <a:ea typeface="+mn-lt"/>
                <a:cs typeface="+mn-lt"/>
              </a:rPr>
              <a:t> mean and mediam are different from each other. However, the histogram plots look like normal distribution. For the rest of the columns mean and mediam are aproximatly the same and the hystogram looks normaly distributes. Thus, standard scaler is the right type of scaler for this data.</a:t>
            </a:r>
            <a:endParaRPr lang="en-US"/>
          </a:p>
          <a:p>
            <a:endParaRPr lang="en-US">
              <a:ea typeface="+mn-lt"/>
              <a:cs typeface="+mn-lt"/>
            </a:endParaRPr>
          </a:p>
          <a:p>
            <a:r>
              <a:rPr lang="en-US">
                <a:ea typeface="+mn-lt"/>
                <a:cs typeface="+mn-lt"/>
              </a:rPr>
              <a:t>Interesting to note that </a:t>
            </a:r>
            <a:r>
              <a:rPr lang="en-US" err="1">
                <a:ea typeface="+mn-lt"/>
                <a:cs typeface="+mn-lt"/>
              </a:rPr>
              <a:t>wins_tot</a:t>
            </a:r>
            <a:r>
              <a:rPr lang="en-US">
                <a:ea typeface="+mn-lt"/>
                <a:cs typeface="+mn-lt"/>
              </a:rPr>
              <a:t> mean and median is at 41 as expected because at most the team can have 0 wins and at most 82 wins.</a:t>
            </a:r>
          </a:p>
          <a:p>
            <a:endParaRPr lang="en-US" sz="1100">
              <a:solidFill>
                <a:srgbClr val="000000"/>
              </a:solidFill>
              <a:ea typeface="+mn-lt"/>
              <a:cs typeface="+mn-lt"/>
            </a:endParaRPr>
          </a:p>
          <a:p>
            <a:r>
              <a:rPr lang="en-US">
                <a:ea typeface="+mn-lt"/>
                <a:cs typeface="+mn-lt"/>
              </a:rPr>
              <a:t>Outliers: Removing outliers from </a:t>
            </a:r>
            <a:r>
              <a:rPr lang="en-US" err="1">
                <a:ea typeface="+mn-lt"/>
                <a:cs typeface="+mn-lt"/>
              </a:rPr>
              <a:t>dbpm_norm</a:t>
            </a:r>
            <a:r>
              <a:rPr lang="en-US">
                <a:ea typeface="+mn-lt"/>
                <a:cs typeface="+mn-lt"/>
              </a:rPr>
              <a:t> and </a:t>
            </a:r>
            <a:r>
              <a:rPr lang="en-US" err="1">
                <a:ea typeface="+mn-lt"/>
                <a:cs typeface="+mn-lt"/>
              </a:rPr>
              <a:t>obpm_norm</a:t>
            </a:r>
            <a:r>
              <a:rPr lang="en-US">
                <a:ea typeface="+mn-lt"/>
                <a:cs typeface="+mn-lt"/>
              </a:rPr>
              <a:t> didn't bring mean and median much closer together and didn't change much the distribution. Thus, it is best to leave outliers as they are a part of the real data.</a:t>
            </a:r>
          </a:p>
          <a:p>
            <a:endParaRPr lang="en-US"/>
          </a:p>
        </p:txBody>
      </p:sp>
    </p:spTree>
    <p:extLst>
      <p:ext uri="{BB962C8B-B14F-4D97-AF65-F5344CB8AC3E}">
        <p14:creationId xmlns:p14="http://schemas.microsoft.com/office/powerpoint/2010/main" val="337190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Decision Tree Model</a:t>
            </a:r>
          </a:p>
        </p:txBody>
      </p:sp>
      <p:sp>
        <p:nvSpPr>
          <p:cNvPr id="3" name="Content Placeholder 2"/>
          <p:cNvSpPr>
            <a:spLocks noGrp="1"/>
          </p:cNvSpPr>
          <p:nvPr>
            <p:ph sz="half" idx="1"/>
          </p:nvPr>
        </p:nvSpPr>
        <p:spPr/>
        <p:txBody>
          <a:bodyPr>
            <a:normAutofit lnSpcReduction="10000"/>
          </a:bodyPr>
          <a:lstStyle/>
          <a:p>
            <a:r>
              <a:rPr lang="en-US"/>
              <a:t>Initially, for the Decision tree model, we used ‘wins_tot’ as the outcome variable (y), and we dropped the ‘Tm’, ‘TEAM’, ‘wins_tot’, ‘Year’, ‘_id’ columns to use the rest of the data frame columns as our features.</a:t>
            </a:r>
          </a:p>
          <a:p>
            <a:r>
              <a:rPr lang="en-US"/>
              <a:t>The model gave a 95% accuracy score, as well as the classification report. </a:t>
            </a:r>
          </a:p>
          <a:p>
            <a:r>
              <a:rPr lang="en-US"/>
              <a:t>Actual accuracy score: 0.9487179487179487</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211367760"/>
              </p:ext>
            </p:extLst>
          </p:nvPr>
        </p:nvGraphicFramePr>
        <p:xfrm>
          <a:off x="6096000" y="2185035"/>
          <a:ext cx="5334000" cy="2487930"/>
        </p:xfrm>
        <a:graphic>
          <a:graphicData uri="http://schemas.openxmlformats.org/drawingml/2006/table">
            <a:tbl>
              <a:tblPr firstRow="1" bandRow="1">
                <a:tableStyleId>{0E3FDE45-AF77-4B5C-9715-49D594BDF05E}</a:tableStyleId>
              </a:tblPr>
              <a:tblGrid>
                <a:gridCol w="1143000">
                  <a:extLst>
                    <a:ext uri="{9D8B030D-6E8A-4147-A177-3AD203B41FA5}">
                      <a16:colId xmlns:a16="http://schemas.microsoft.com/office/drawing/2014/main" val="20000"/>
                    </a:ext>
                  </a:extLst>
                </a:gridCol>
                <a:gridCol w="1138555">
                  <a:extLst>
                    <a:ext uri="{9D8B030D-6E8A-4147-A177-3AD203B41FA5}">
                      <a16:colId xmlns:a16="http://schemas.microsoft.com/office/drawing/2014/main" val="510466129"/>
                    </a:ext>
                  </a:extLst>
                </a:gridCol>
                <a:gridCol w="990600">
                  <a:extLst>
                    <a:ext uri="{9D8B030D-6E8A-4147-A177-3AD203B41FA5}">
                      <a16:colId xmlns:a16="http://schemas.microsoft.com/office/drawing/2014/main" val="1399243366"/>
                    </a:ext>
                  </a:extLst>
                </a:gridCol>
                <a:gridCol w="1073467">
                  <a:extLst>
                    <a:ext uri="{9D8B030D-6E8A-4147-A177-3AD203B41FA5}">
                      <a16:colId xmlns:a16="http://schemas.microsoft.com/office/drawing/2014/main" val="20001"/>
                    </a:ext>
                  </a:extLst>
                </a:gridCol>
                <a:gridCol w="988378">
                  <a:extLst>
                    <a:ext uri="{9D8B030D-6E8A-4147-A177-3AD203B41FA5}">
                      <a16:colId xmlns:a16="http://schemas.microsoft.com/office/drawing/2014/main" val="20002"/>
                    </a:ext>
                  </a:extLst>
                </a:gridCol>
              </a:tblGrid>
              <a:tr h="552450">
                <a:tc>
                  <a:txBody>
                    <a:bodyPr/>
                    <a:lstStyle/>
                    <a:p>
                      <a:pPr algn="ctr"/>
                      <a:endParaRPr lang="en-US"/>
                    </a:p>
                  </a:txBody>
                  <a:tcPr anchor="ctr"/>
                </a:tc>
                <a:tc>
                  <a:txBody>
                    <a:bodyPr/>
                    <a:lstStyle/>
                    <a:p>
                      <a:pPr algn="ctr"/>
                      <a:r>
                        <a:rPr lang="en-US"/>
                        <a:t>Precision</a:t>
                      </a:r>
                    </a:p>
                  </a:txBody>
                  <a:tcPr anchor="ctr"/>
                </a:tc>
                <a:tc>
                  <a:txBody>
                    <a:bodyPr/>
                    <a:lstStyle/>
                    <a:p>
                      <a:pPr algn="ctr"/>
                      <a:r>
                        <a:rPr lang="en-US"/>
                        <a:t>Recall</a:t>
                      </a:r>
                    </a:p>
                  </a:txBody>
                  <a:tcPr anchor="ctr"/>
                </a:tc>
                <a:tc>
                  <a:txBody>
                    <a:bodyPr/>
                    <a:lstStyle/>
                    <a:p>
                      <a:pPr algn="ctr"/>
                      <a:r>
                        <a:rPr lang="en-US"/>
                        <a:t>F1-score</a:t>
                      </a:r>
                    </a:p>
                  </a:txBody>
                  <a:tcPr anchor="ctr"/>
                </a:tc>
                <a:tc>
                  <a:txBody>
                    <a:bodyPr/>
                    <a:lstStyle/>
                    <a:p>
                      <a:pPr algn="ctr"/>
                      <a:r>
                        <a:rPr lang="en-US"/>
                        <a:t>Support</a:t>
                      </a:r>
                    </a:p>
                  </a:txBody>
                  <a:tcPr anchor="ctr"/>
                </a:tc>
                <a:extLst>
                  <a:ext uri="{0D108BD9-81ED-4DB2-BD59-A6C34878D82A}">
                    <a16:rowId xmlns:a16="http://schemas.microsoft.com/office/drawing/2014/main" val="10000"/>
                  </a:ext>
                </a:extLst>
              </a:tr>
              <a:tr h="655320">
                <a:tc>
                  <a:txBody>
                    <a:bodyPr/>
                    <a:lstStyle/>
                    <a:p>
                      <a:pPr algn="ctr"/>
                      <a:r>
                        <a:rPr lang="en-US"/>
                        <a:t>Accuracy</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a:t>0.95</a:t>
                      </a:r>
                    </a:p>
                  </a:txBody>
                  <a:tcPr anchor="ctr"/>
                </a:tc>
                <a:tc>
                  <a:txBody>
                    <a:bodyPr/>
                    <a:lstStyle/>
                    <a:p>
                      <a:pPr algn="ctr"/>
                      <a:r>
                        <a:rPr lang="en-US"/>
                        <a:t>78</a:t>
                      </a:r>
                    </a:p>
                  </a:txBody>
                  <a:tcPr anchor="ctr"/>
                </a:tc>
                <a:extLst>
                  <a:ext uri="{0D108BD9-81ED-4DB2-BD59-A6C34878D82A}">
                    <a16:rowId xmlns:a16="http://schemas.microsoft.com/office/drawing/2014/main" val="10001"/>
                  </a:ext>
                </a:extLst>
              </a:tr>
              <a:tr h="552450">
                <a:tc>
                  <a:txBody>
                    <a:bodyPr/>
                    <a:lstStyle/>
                    <a:p>
                      <a:pPr algn="ctr"/>
                      <a:r>
                        <a:rPr lang="en-US"/>
                        <a:t>Macro avg</a:t>
                      </a:r>
                    </a:p>
                  </a:txBody>
                  <a:tcPr anchor="ctr"/>
                </a:tc>
                <a:tc>
                  <a:txBody>
                    <a:bodyPr/>
                    <a:lstStyle/>
                    <a:p>
                      <a:pPr algn="ctr"/>
                      <a:r>
                        <a:rPr lang="en-US"/>
                        <a:t>0.90</a:t>
                      </a:r>
                    </a:p>
                  </a:txBody>
                  <a:tcPr anchor="ctr"/>
                </a:tc>
                <a:tc>
                  <a:txBody>
                    <a:bodyPr/>
                    <a:lstStyle/>
                    <a:p>
                      <a:pPr algn="ctr"/>
                      <a:r>
                        <a:rPr lang="en-US"/>
                        <a:t>0.90</a:t>
                      </a:r>
                    </a:p>
                  </a:txBody>
                  <a:tcPr anchor="ctr"/>
                </a:tc>
                <a:tc>
                  <a:txBody>
                    <a:bodyPr/>
                    <a:lstStyle/>
                    <a:p>
                      <a:pPr algn="ctr"/>
                      <a:r>
                        <a:rPr lang="en-US"/>
                        <a:t>0.90</a:t>
                      </a:r>
                    </a:p>
                  </a:txBody>
                  <a:tcPr anchor="ctr"/>
                </a:tc>
                <a:tc>
                  <a:txBody>
                    <a:bodyPr/>
                    <a:lstStyle/>
                    <a:p>
                      <a:pPr algn="ctr"/>
                      <a:r>
                        <a:rPr lang="en-US"/>
                        <a:t>78</a:t>
                      </a:r>
                    </a:p>
                  </a:txBody>
                  <a:tcPr anchor="ctr"/>
                </a:tc>
                <a:extLst>
                  <a:ext uri="{0D108BD9-81ED-4DB2-BD59-A6C34878D82A}">
                    <a16:rowId xmlns:a16="http://schemas.microsoft.com/office/drawing/2014/main" val="10002"/>
                  </a:ext>
                </a:extLst>
              </a:tr>
              <a:tr h="552450">
                <a:tc>
                  <a:txBody>
                    <a:bodyPr/>
                    <a:lstStyle/>
                    <a:p>
                      <a:pPr algn="ctr"/>
                      <a:r>
                        <a:rPr lang="en-US"/>
                        <a:t>Weighted avg</a:t>
                      </a:r>
                    </a:p>
                  </a:txBody>
                  <a:tcPr anchor="ctr"/>
                </a:tc>
                <a:tc>
                  <a:txBody>
                    <a:bodyPr/>
                    <a:lstStyle/>
                    <a:p>
                      <a:pPr algn="ctr"/>
                      <a:r>
                        <a:rPr lang="en-US"/>
                        <a:t>0.95</a:t>
                      </a:r>
                    </a:p>
                  </a:txBody>
                  <a:tcPr anchor="ctr"/>
                </a:tc>
                <a:tc>
                  <a:txBody>
                    <a:bodyPr/>
                    <a:lstStyle/>
                    <a:p>
                      <a:pPr algn="ctr"/>
                      <a:r>
                        <a:rPr lang="en-US"/>
                        <a:t>0.95</a:t>
                      </a:r>
                    </a:p>
                  </a:txBody>
                  <a:tcPr anchor="ctr"/>
                </a:tc>
                <a:tc>
                  <a:txBody>
                    <a:bodyPr/>
                    <a:lstStyle/>
                    <a:p>
                      <a:pPr algn="ctr"/>
                      <a:r>
                        <a:rPr lang="en-US"/>
                        <a:t>0.95</a:t>
                      </a:r>
                    </a:p>
                  </a:txBody>
                  <a:tcPr anchor="ctr"/>
                </a:tc>
                <a:tc>
                  <a:txBody>
                    <a:bodyPr/>
                    <a:lstStyle/>
                    <a:p>
                      <a:pPr algn="ctr"/>
                      <a:r>
                        <a:rPr lang="en-US"/>
                        <a:t>78</a:t>
                      </a:r>
                    </a:p>
                  </a:txBody>
                  <a:tcPr anchor="ctr"/>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EFC2AF3F-57EF-62CD-5784-B49562416D52}"/>
              </a:ext>
            </a:extLst>
          </p:cNvPr>
          <p:cNvSpPr txBox="1"/>
          <p:nvPr/>
        </p:nvSpPr>
        <p:spPr>
          <a:xfrm>
            <a:off x="7284440" y="1629432"/>
            <a:ext cx="3108926" cy="461665"/>
          </a:xfrm>
          <a:prstGeom prst="rect">
            <a:avLst/>
          </a:prstGeom>
          <a:noFill/>
        </p:spPr>
        <p:txBody>
          <a:bodyPr wrap="square" rtlCol="0">
            <a:spAutoFit/>
          </a:bodyPr>
          <a:lstStyle/>
          <a:p>
            <a:pPr algn="ctr"/>
            <a:r>
              <a:rPr lang="en-US" sz="2400">
                <a:latin typeface="+mj-lt"/>
              </a:rPr>
              <a:t>Classification Report</a:t>
            </a:r>
          </a:p>
        </p:txBody>
      </p:sp>
    </p:spTree>
    <p:extLst>
      <p:ext uri="{BB962C8B-B14F-4D97-AF65-F5344CB8AC3E}">
        <p14:creationId xmlns:p14="http://schemas.microsoft.com/office/powerpoint/2010/main" val="2598391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AC0F-FD3E-33E0-0C7A-634E47A296B3}"/>
              </a:ext>
            </a:extLst>
          </p:cNvPr>
          <p:cNvSpPr>
            <a:spLocks noGrp="1"/>
          </p:cNvSpPr>
          <p:nvPr>
            <p:ph type="title"/>
          </p:nvPr>
        </p:nvSpPr>
        <p:spPr/>
        <p:txBody>
          <a:bodyPr/>
          <a:lstStyle/>
          <a:p>
            <a:r>
              <a:rPr lang="en-US"/>
              <a:t>Decision Tree Features Importance</a:t>
            </a:r>
          </a:p>
        </p:txBody>
      </p:sp>
      <p:sp>
        <p:nvSpPr>
          <p:cNvPr id="3" name="Text Placeholder 2">
            <a:extLst>
              <a:ext uri="{FF2B5EF4-FFF2-40B4-BE49-F238E27FC236}">
                <a16:creationId xmlns:a16="http://schemas.microsoft.com/office/drawing/2014/main" id="{E7B00789-51C6-1AA6-29E0-FF2DFE6184D3}"/>
              </a:ext>
            </a:extLst>
          </p:cNvPr>
          <p:cNvSpPr>
            <a:spLocks noGrp="1"/>
          </p:cNvSpPr>
          <p:nvPr>
            <p:ph type="body" idx="1"/>
          </p:nvPr>
        </p:nvSpPr>
        <p:spPr/>
        <p:txBody>
          <a:bodyPr/>
          <a:lstStyle/>
          <a:p>
            <a:r>
              <a:rPr lang="en-US"/>
              <a:t>Initial Feature Importances</a:t>
            </a:r>
          </a:p>
        </p:txBody>
      </p:sp>
      <p:pic>
        <p:nvPicPr>
          <p:cNvPr id="8" name="Content Placeholder 7" descr="A graph with orange bars&#10;&#10;Description automatically generated">
            <a:extLst>
              <a:ext uri="{FF2B5EF4-FFF2-40B4-BE49-F238E27FC236}">
                <a16:creationId xmlns:a16="http://schemas.microsoft.com/office/drawing/2014/main" id="{4F678621-8B1B-BD52-8EB5-20B6DB16A3D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66800" y="2652637"/>
            <a:ext cx="4846638" cy="3219601"/>
          </a:xfrm>
        </p:spPr>
      </p:pic>
      <p:sp>
        <p:nvSpPr>
          <p:cNvPr id="5" name="Text Placeholder 4">
            <a:extLst>
              <a:ext uri="{FF2B5EF4-FFF2-40B4-BE49-F238E27FC236}">
                <a16:creationId xmlns:a16="http://schemas.microsoft.com/office/drawing/2014/main" id="{C1B64CD6-0BBE-C1D9-EA3A-D15C297DC3EC}"/>
              </a:ext>
            </a:extLst>
          </p:cNvPr>
          <p:cNvSpPr>
            <a:spLocks noGrp="1"/>
          </p:cNvSpPr>
          <p:nvPr>
            <p:ph type="body" sz="quarter" idx="3"/>
          </p:nvPr>
        </p:nvSpPr>
        <p:spPr/>
        <p:txBody>
          <a:bodyPr/>
          <a:lstStyle/>
          <a:p>
            <a:r>
              <a:rPr lang="en-US"/>
              <a:t>Final Feature Importances</a:t>
            </a:r>
          </a:p>
        </p:txBody>
      </p:sp>
      <p:pic>
        <p:nvPicPr>
          <p:cNvPr id="10" name="Content Placeholder 9" descr="A graph with orange bars&#10;&#10;Description automatically generated">
            <a:extLst>
              <a:ext uri="{FF2B5EF4-FFF2-40B4-BE49-F238E27FC236}">
                <a16:creationId xmlns:a16="http://schemas.microsoft.com/office/drawing/2014/main" id="{5C19C848-73B3-3932-E662-63C363E7844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78564" y="2652637"/>
            <a:ext cx="4626485" cy="3219601"/>
          </a:xfrm>
        </p:spPr>
      </p:pic>
    </p:spTree>
    <p:extLst>
      <p:ext uri="{BB962C8B-B14F-4D97-AF65-F5344CB8AC3E}">
        <p14:creationId xmlns:p14="http://schemas.microsoft.com/office/powerpoint/2010/main" val="680749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Basketball presentation (widescreen)</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Basketball 16x9</vt:lpstr>
      <vt:lpstr>From Courtside to Spreadsheet:  Unveiling Basketball Analytics</vt:lpstr>
      <vt:lpstr>Key points</vt:lpstr>
      <vt:lpstr>Data Cleanup </vt:lpstr>
      <vt:lpstr>Data Preparation</vt:lpstr>
      <vt:lpstr>Six Main Features</vt:lpstr>
      <vt:lpstr>From Basketball-Reference.com</vt:lpstr>
      <vt:lpstr>Data Statistics </vt:lpstr>
      <vt:lpstr>Decision Tree Model</vt:lpstr>
      <vt:lpstr>Decision Tree Features Importance</vt:lpstr>
      <vt:lpstr>However…</vt:lpstr>
      <vt:lpstr>Decision Tree Visualization</vt:lpstr>
      <vt:lpstr>Neural Network Model</vt:lpstr>
      <vt:lpstr>First Using Six Main Features</vt:lpstr>
      <vt:lpstr>Shooting Trends (2004-2017)</vt:lpstr>
      <vt:lpstr>Incorporating Year and All Stats</vt:lpstr>
      <vt:lpstr>Run Keras-Tuner with Increased Epochs</vt:lpstr>
      <vt:lpstr>1.What type of model generates the most accurate predictions for how a basketball team will perform (win total) in a given season?   </vt:lpstr>
      <vt:lpstr>2. What statistics fed into the model inform the model the most? Common statistics include a team’s previous record, offensive rating, defensive rating, and the team’s player’s individual statistics.   </vt:lpstr>
      <vt:lpstr>Limitations</vt:lpstr>
      <vt:lpstr>Future Use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Courtside to Spreadsheet:  Unveiling Basketball Analytics</dc:title>
  <dc:creator>Lillian Ruelas-Thompson</dc:creator>
  <cp:revision>1</cp:revision>
  <dcterms:created xsi:type="dcterms:W3CDTF">2024-03-01T03:31:10Z</dcterms:created>
  <dcterms:modified xsi:type="dcterms:W3CDTF">2024-03-13T01:58:04Z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